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474" r:id="rId4"/>
    <p:sldId id="473" r:id="rId5"/>
    <p:sldId id="390" r:id="rId6"/>
    <p:sldId id="450" r:id="rId7"/>
    <p:sldId id="301" r:id="rId8"/>
    <p:sldId id="451" r:id="rId9"/>
    <p:sldId id="452" r:id="rId10"/>
    <p:sldId id="300" r:id="rId11"/>
    <p:sldId id="453" r:id="rId12"/>
    <p:sldId id="454" r:id="rId13"/>
    <p:sldId id="455" r:id="rId14"/>
    <p:sldId id="456" r:id="rId15"/>
    <p:sldId id="457" r:id="rId16"/>
    <p:sldId id="458" r:id="rId17"/>
    <p:sldId id="459" r:id="rId18"/>
    <p:sldId id="471" r:id="rId19"/>
    <p:sldId id="472" r:id="rId20"/>
    <p:sldId id="460" r:id="rId21"/>
    <p:sldId id="462" r:id="rId22"/>
    <p:sldId id="463" r:id="rId23"/>
    <p:sldId id="464" r:id="rId24"/>
    <p:sldId id="468" r:id="rId25"/>
    <p:sldId id="469" r:id="rId26"/>
    <p:sldId id="470" r:id="rId27"/>
    <p:sldId id="465" r:id="rId28"/>
    <p:sldId id="466" r:id="rId29"/>
    <p:sldId id="467"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Lexend Deca" panose="020B0604020202020204" charset="0"/>
      <p:regular r:id="rId36"/>
    </p:embeddedFont>
    <p:embeddedFont>
      <p:font typeface="Microsoft YaHei" panose="020B0503020204020204" pitchFamily="34" charset="-122"/>
      <p:regular r:id="rId37"/>
      <p:bold r:id="rId38"/>
    </p:embeddedFont>
    <p:embeddedFont>
      <p:font typeface="Overpass" panose="020B0604020202020204" charset="0"/>
      <p:regular r:id="rId39"/>
      <p:italic r:id="rId40"/>
      <p:boldItalic r:id="rId41"/>
    </p:embeddedFont>
    <p:embeddedFont>
      <p:font typeface="Overpass ExtraLight" panose="020B0604020202020204" charset="0"/>
      <p:regular r:id="rId42"/>
    </p:embeddedFont>
    <p:embeddedFont>
      <p:font typeface="Overpass Light" panose="020B0604020202020204" charset="0"/>
      <p:regular r:id="rId43"/>
    </p:embeddedFont>
    <p:embeddedFont>
      <p:font typeface="Rajdhani"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933">
          <p15:clr>
            <a:srgbClr val="A4A3A4"/>
          </p15:clr>
        </p15:guide>
        <p15:guide id="2" orient="horz" pos="1731">
          <p15:clr>
            <a:srgbClr val="A4A3A4"/>
          </p15:clr>
        </p15:guide>
        <p15:guide id="3" orient="horz" pos="1676">
          <p15:clr>
            <a:srgbClr val="A4A3A4"/>
          </p15:clr>
        </p15:guide>
        <p15:guide id="4" orient="horz" pos="2509">
          <p15:clr>
            <a:srgbClr val="A4A3A4"/>
          </p15:clr>
        </p15:guide>
        <p15:guide id="5" orient="horz" pos="2405">
          <p15:clr>
            <a:srgbClr val="A4A3A4"/>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F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64"/>
      </p:cViewPr>
      <p:guideLst>
        <p:guide orient="horz" pos="933"/>
        <p:guide orient="horz" pos="1731"/>
        <p:guide orient="horz" pos="1676"/>
        <p:guide orient="horz" pos="2509"/>
        <p:guide orient="horz" pos="240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d932f3e7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d932f3e7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c653211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6c653211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 y="-72025"/>
            <a:ext cx="9187052" cy="6129940"/>
            <a:chOff x="-12" y="-72025"/>
            <a:chExt cx="9187052" cy="6129940"/>
          </a:xfrm>
        </p:grpSpPr>
        <p:grpSp>
          <p:nvGrpSpPr>
            <p:cNvPr id="10" name="Google Shape;10;p2"/>
            <p:cNvGrpSpPr/>
            <p:nvPr/>
          </p:nvGrpSpPr>
          <p:grpSpPr>
            <a:xfrm>
              <a:off x="0" y="0"/>
              <a:ext cx="9144005" cy="5143503"/>
              <a:chOff x="0" y="0"/>
              <a:chExt cx="9144005" cy="5143503"/>
            </a:xfrm>
          </p:grpSpPr>
          <p:grpSp>
            <p:nvGrpSpPr>
              <p:cNvPr id="11" name="Google Shape;11;p2"/>
              <p:cNvGrpSpPr/>
              <p:nvPr/>
            </p:nvGrpSpPr>
            <p:grpSpPr>
              <a:xfrm>
                <a:off x="0" y="0"/>
                <a:ext cx="4047930" cy="4048378"/>
                <a:chOff x="0" y="0"/>
                <a:chExt cx="4047930" cy="4048378"/>
              </a:xfrm>
            </p:grpSpPr>
            <p:sp>
              <p:nvSpPr>
                <p:cNvPr id="12" name="Google Shape;12;p2"/>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10800000">
                <a:off x="5096075" y="1095125"/>
                <a:ext cx="4047930" cy="4048378"/>
                <a:chOff x="0" y="0"/>
                <a:chExt cx="4047930" cy="4048378"/>
              </a:xfrm>
            </p:grpSpPr>
            <p:sp>
              <p:nvSpPr>
                <p:cNvPr id="25" name="Google Shape;25;p2"/>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 name="Google Shape;37;p2"/>
            <p:cNvGrpSpPr/>
            <p:nvPr/>
          </p:nvGrpSpPr>
          <p:grpSpPr>
            <a:xfrm>
              <a:off x="0" y="0"/>
              <a:ext cx="9144150" cy="6057915"/>
              <a:chOff x="0" y="0"/>
              <a:chExt cx="9144150" cy="6057915"/>
            </a:xfrm>
          </p:grpSpPr>
          <p:sp>
            <p:nvSpPr>
              <p:cNvPr id="38" name="Google Shape;38;p2"/>
              <p:cNvSpPr/>
              <p:nvPr/>
            </p:nvSpPr>
            <p:spPr>
              <a:xfrm>
                <a:off x="792127" y="3737122"/>
                <a:ext cx="3779957" cy="2320793"/>
              </a:xfrm>
              <a:custGeom>
                <a:avLst/>
                <a:gdLst/>
                <a:ahLst/>
                <a:cxnLst/>
                <a:rect l="l" t="t" r="r" b="b"/>
                <a:pathLst>
                  <a:path w="25348" h="15563" extrusionOk="0">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710286" y="3737122"/>
                <a:ext cx="4641587" cy="2320793"/>
              </a:xfrm>
              <a:custGeom>
                <a:avLst/>
                <a:gdLst/>
                <a:ahLst/>
                <a:cxnLst/>
                <a:rect l="l" t="t" r="r" b="b"/>
                <a:pathLst>
                  <a:path w="31126" h="15563" extrusionOk="0">
                    <a:moveTo>
                      <a:pt x="15563" y="0"/>
                    </a:moveTo>
                    <a:lnTo>
                      <a:pt x="5778" y="9785"/>
                    </a:lnTo>
                    <a:lnTo>
                      <a:pt x="4012" y="11548"/>
                    </a:lnTo>
                    <a:lnTo>
                      <a:pt x="1" y="15562"/>
                    </a:lnTo>
                    <a:lnTo>
                      <a:pt x="3531" y="15562"/>
                    </a:lnTo>
                    <a:lnTo>
                      <a:pt x="5778" y="13315"/>
                    </a:lnTo>
                    <a:lnTo>
                      <a:pt x="7545" y="11548"/>
                    </a:lnTo>
                    <a:lnTo>
                      <a:pt x="15563" y="3530"/>
                    </a:lnTo>
                    <a:lnTo>
                      <a:pt x="27596" y="15562"/>
                    </a:lnTo>
                    <a:lnTo>
                      <a:pt x="31125" y="15562"/>
                    </a:lnTo>
                    <a:lnTo>
                      <a:pt x="15563"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78375" y="0"/>
                <a:ext cx="2765775" cy="4375552"/>
              </a:xfrm>
              <a:custGeom>
                <a:avLst/>
                <a:gdLst/>
                <a:ahLst/>
                <a:cxnLst/>
                <a:rect l="l" t="t" r="r" b="b"/>
                <a:pathLst>
                  <a:path w="18547" h="29342" extrusionOk="0">
                    <a:moveTo>
                      <a:pt x="10796" y="1"/>
                    </a:moveTo>
                    <a:lnTo>
                      <a:pt x="0" y="10796"/>
                    </a:lnTo>
                    <a:lnTo>
                      <a:pt x="18546" y="29341"/>
                    </a:lnTo>
                    <a:lnTo>
                      <a:pt x="18546" y="24500"/>
                    </a:lnTo>
                    <a:lnTo>
                      <a:pt x="4842" y="10796"/>
                    </a:lnTo>
                    <a:lnTo>
                      <a:pt x="15637"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417725" y="0"/>
                <a:ext cx="2258609" cy="1129156"/>
              </a:xfrm>
              <a:custGeom>
                <a:avLst/>
                <a:gdLst/>
                <a:ahLst/>
                <a:cxnLst/>
                <a:rect l="l" t="t" r="r" b="b"/>
                <a:pathLst>
                  <a:path w="15146" h="7572" extrusionOk="0">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0"/>
                <a:ext cx="4354228" cy="4416561"/>
              </a:xfrm>
              <a:custGeom>
                <a:avLst/>
                <a:gdLst/>
                <a:ahLst/>
                <a:cxnLst/>
                <a:rect l="l" t="t" r="r" b="b"/>
                <a:pathLst>
                  <a:path w="29199" h="29617" extrusionOk="0">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12" y="-72025"/>
              <a:ext cx="9187052" cy="5497743"/>
              <a:chOff x="-12" y="-72025"/>
              <a:chExt cx="9187052" cy="5497743"/>
            </a:xfrm>
          </p:grpSpPr>
          <p:sp>
            <p:nvSpPr>
              <p:cNvPr id="45" name="Google Shape;45;p2"/>
              <p:cNvSpPr/>
              <p:nvPr/>
            </p:nvSpPr>
            <p:spPr>
              <a:xfrm>
                <a:off x="755591"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361264"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036999" y="-1807"/>
                <a:ext cx="2150029" cy="4261088"/>
              </a:xfrm>
              <a:custGeom>
                <a:avLst/>
                <a:gdLst/>
                <a:ahLst/>
                <a:cxnLst/>
                <a:rect l="l" t="t" r="r" b="b"/>
                <a:pathLst>
                  <a:path w="14345" h="28430" extrusionOk="0">
                    <a:moveTo>
                      <a:pt x="14088" y="1"/>
                    </a:moveTo>
                    <a:lnTo>
                      <a:pt x="0" y="14087"/>
                    </a:lnTo>
                    <a:lnTo>
                      <a:pt x="14345" y="28429"/>
                    </a:lnTo>
                    <a:lnTo>
                      <a:pt x="14345" y="25805"/>
                    </a:lnTo>
                    <a:lnTo>
                      <a:pt x="2628" y="14087"/>
                    </a:lnTo>
                    <a:lnTo>
                      <a:pt x="14345" y="2367"/>
                    </a:lnTo>
                    <a:lnTo>
                      <a:pt x="14345"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928797" y="851468"/>
                <a:ext cx="1258243" cy="2516036"/>
              </a:xfrm>
              <a:custGeom>
                <a:avLst/>
                <a:gdLst/>
                <a:ahLst/>
                <a:cxnLst/>
                <a:rect l="l" t="t" r="r" b="b"/>
                <a:pathLst>
                  <a:path w="8395" h="16787" extrusionOk="0">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2" y="1784229"/>
                <a:ext cx="2477516" cy="2556653"/>
              </a:xfrm>
              <a:custGeom>
                <a:avLst/>
                <a:gdLst/>
                <a:ahLst/>
                <a:cxnLst/>
                <a:rect l="l" t="t" r="r" b="b"/>
                <a:pathLst>
                  <a:path w="16530" h="17058" extrusionOk="0">
                    <a:moveTo>
                      <a:pt x="8002" y="2167"/>
                    </a:moveTo>
                    <a:lnTo>
                      <a:pt x="14363" y="8531"/>
                    </a:lnTo>
                    <a:lnTo>
                      <a:pt x="8002" y="14892"/>
                    </a:lnTo>
                    <a:lnTo>
                      <a:pt x="1639" y="8531"/>
                    </a:lnTo>
                    <a:lnTo>
                      <a:pt x="8002" y="2167"/>
                    </a:lnTo>
                    <a:close/>
                    <a:moveTo>
                      <a:pt x="8002" y="1"/>
                    </a:moveTo>
                    <a:lnTo>
                      <a:pt x="1" y="8002"/>
                    </a:lnTo>
                    <a:lnTo>
                      <a:pt x="1" y="9057"/>
                    </a:lnTo>
                    <a:lnTo>
                      <a:pt x="8002" y="17058"/>
                    </a:lnTo>
                    <a:lnTo>
                      <a:pt x="16530" y="8531"/>
                    </a:lnTo>
                    <a:lnTo>
                      <a:pt x="8002"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058106" y="-72025"/>
                <a:ext cx="1233512" cy="650629"/>
              </a:xfrm>
              <a:custGeom>
                <a:avLst/>
                <a:gdLst/>
                <a:ahLst/>
                <a:cxnLst/>
                <a:rect l="l" t="t" r="r" b="b"/>
                <a:pathLst>
                  <a:path w="8230" h="4341" extrusionOk="0">
                    <a:moveTo>
                      <a:pt x="1" y="1"/>
                    </a:moveTo>
                    <a:lnTo>
                      <a:pt x="4341" y="4340"/>
                    </a:lnTo>
                    <a:lnTo>
                      <a:pt x="8230" y="451"/>
                    </a:lnTo>
                    <a:lnTo>
                      <a:pt x="7779" y="1"/>
                    </a:lnTo>
                    <a:lnTo>
                      <a:pt x="7538" y="1"/>
                    </a:lnTo>
                    <a:lnTo>
                      <a:pt x="4341" y="3201"/>
                    </a:lnTo>
                    <a:lnTo>
                      <a:pt x="1140"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91485" y="-72025"/>
                <a:ext cx="1233363" cy="650629"/>
              </a:xfrm>
              <a:custGeom>
                <a:avLst/>
                <a:gdLst/>
                <a:ahLst/>
                <a:cxnLst/>
                <a:rect l="l" t="t" r="r" b="b"/>
                <a:pathLst>
                  <a:path w="8229" h="4341" extrusionOk="0">
                    <a:moveTo>
                      <a:pt x="452" y="1"/>
                    </a:moveTo>
                    <a:lnTo>
                      <a:pt x="1" y="451"/>
                    </a:lnTo>
                    <a:lnTo>
                      <a:pt x="3889" y="4340"/>
                    </a:lnTo>
                    <a:lnTo>
                      <a:pt x="8229" y="1"/>
                    </a:lnTo>
                    <a:lnTo>
                      <a:pt x="7090" y="1"/>
                    </a:lnTo>
                    <a:lnTo>
                      <a:pt x="3889" y="3201"/>
                    </a:lnTo>
                    <a:lnTo>
                      <a:pt x="689"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716801" y="1607050"/>
            <a:ext cx="5749800" cy="165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5" name="Google Shape;55;p2"/>
          <p:cNvSpPr txBox="1">
            <a:spLocks noGrp="1"/>
          </p:cNvSpPr>
          <p:nvPr>
            <p:ph type="subTitle" idx="1"/>
          </p:nvPr>
        </p:nvSpPr>
        <p:spPr>
          <a:xfrm>
            <a:off x="2137975" y="3270750"/>
            <a:ext cx="4907400" cy="67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Font typeface="Overpass Light" panose="00000500000000000000"/>
              <a:buNone/>
              <a:defRPr/>
            </a:lvl1pPr>
            <a:lvl2pPr lvl="1"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2pPr>
            <a:lvl3pPr lvl="2"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3pPr>
            <a:lvl4pPr lvl="3"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4pPr>
            <a:lvl5pPr lvl="4"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5pPr>
            <a:lvl6pPr lvl="5"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6pPr>
            <a:lvl7pPr lvl="6"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7pPr>
            <a:lvl8pPr lvl="7"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8pPr>
            <a:lvl9pPr lvl="8" algn="ctr">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9pPr>
          </a:lstStyle>
          <a:p>
            <a:endParaRPr/>
          </a:p>
        </p:txBody>
      </p:sp>
      <p:sp>
        <p:nvSpPr>
          <p:cNvPr id="56" name="Google Shape;56;p2"/>
          <p:cNvSpPr/>
          <p:nvPr/>
        </p:nvSpPr>
        <p:spPr>
          <a:xfrm>
            <a:off x="-3129400" y="2813875"/>
            <a:ext cx="43850" cy="27800"/>
          </a:xfrm>
          <a:custGeom>
            <a:avLst/>
            <a:gdLst/>
            <a:ahLst/>
            <a:cxnLst/>
            <a:rect l="l" t="t" r="r" b="b"/>
            <a:pathLst>
              <a:path w="1754" h="1112" extrusionOk="0">
                <a:moveTo>
                  <a:pt x="477" y="0"/>
                </a:moveTo>
                <a:cubicBezTo>
                  <a:pt x="331" y="0"/>
                  <a:pt x="192" y="77"/>
                  <a:pt x="114" y="206"/>
                </a:cubicBezTo>
                <a:cubicBezTo>
                  <a:pt x="0" y="396"/>
                  <a:pt x="76" y="643"/>
                  <a:pt x="266" y="777"/>
                </a:cubicBezTo>
                <a:cubicBezTo>
                  <a:pt x="514" y="910"/>
                  <a:pt x="799" y="1005"/>
                  <a:pt x="1065" y="1100"/>
                </a:cubicBezTo>
                <a:cubicBezTo>
                  <a:pt x="1102" y="1108"/>
                  <a:pt x="1137" y="1112"/>
                  <a:pt x="1171" y="1112"/>
                </a:cubicBezTo>
                <a:cubicBezTo>
                  <a:pt x="1621" y="1112"/>
                  <a:pt x="1754" y="443"/>
                  <a:pt x="1293" y="301"/>
                </a:cubicBezTo>
                <a:cubicBezTo>
                  <a:pt x="1084" y="244"/>
                  <a:pt x="875" y="149"/>
                  <a:pt x="685" y="54"/>
                </a:cubicBezTo>
                <a:cubicBezTo>
                  <a:pt x="618" y="17"/>
                  <a:pt x="547" y="0"/>
                  <a:pt x="47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098075" y="2880725"/>
            <a:ext cx="41500" cy="28275"/>
          </a:xfrm>
          <a:custGeom>
            <a:avLst/>
            <a:gdLst/>
            <a:ahLst/>
            <a:cxnLst/>
            <a:rect l="l" t="t" r="r" b="b"/>
            <a:pathLst>
              <a:path w="1660" h="1131" extrusionOk="0">
                <a:moveTo>
                  <a:pt x="581" y="1"/>
                </a:moveTo>
                <a:cubicBezTo>
                  <a:pt x="221" y="1"/>
                  <a:pt x="1" y="501"/>
                  <a:pt x="345" y="747"/>
                </a:cubicBezTo>
                <a:lnTo>
                  <a:pt x="326" y="766"/>
                </a:lnTo>
                <a:lnTo>
                  <a:pt x="896" y="1089"/>
                </a:lnTo>
                <a:cubicBezTo>
                  <a:pt x="959" y="1118"/>
                  <a:pt x="1021" y="1131"/>
                  <a:pt x="1078" y="1131"/>
                </a:cubicBezTo>
                <a:cubicBezTo>
                  <a:pt x="1438" y="1131"/>
                  <a:pt x="1659" y="628"/>
                  <a:pt x="1315" y="366"/>
                </a:cubicBezTo>
                <a:lnTo>
                  <a:pt x="763" y="43"/>
                </a:lnTo>
                <a:cubicBezTo>
                  <a:pt x="700" y="14"/>
                  <a:pt x="639" y="1"/>
                  <a:pt x="5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110400" y="2945175"/>
            <a:ext cx="36650" cy="27025"/>
          </a:xfrm>
          <a:custGeom>
            <a:avLst/>
            <a:gdLst/>
            <a:ahLst/>
            <a:cxnLst/>
            <a:rect l="l" t="t" r="r" b="b"/>
            <a:pathLst>
              <a:path w="1466" h="1081" extrusionOk="0">
                <a:moveTo>
                  <a:pt x="447" y="0"/>
                </a:moveTo>
                <a:cubicBezTo>
                  <a:pt x="263" y="0"/>
                  <a:pt x="106" y="125"/>
                  <a:pt x="58" y="318"/>
                </a:cubicBezTo>
                <a:cubicBezTo>
                  <a:pt x="1" y="546"/>
                  <a:pt x="134" y="755"/>
                  <a:pt x="343" y="831"/>
                </a:cubicBezTo>
                <a:lnTo>
                  <a:pt x="457" y="869"/>
                </a:lnTo>
                <a:lnTo>
                  <a:pt x="533" y="888"/>
                </a:lnTo>
                <a:lnTo>
                  <a:pt x="552" y="888"/>
                </a:lnTo>
                <a:cubicBezTo>
                  <a:pt x="629" y="927"/>
                  <a:pt x="705" y="984"/>
                  <a:pt x="781" y="1022"/>
                </a:cubicBezTo>
                <a:cubicBezTo>
                  <a:pt x="847" y="1061"/>
                  <a:pt x="922" y="1080"/>
                  <a:pt x="996" y="1080"/>
                </a:cubicBezTo>
                <a:cubicBezTo>
                  <a:pt x="1137" y="1080"/>
                  <a:pt x="1277" y="1013"/>
                  <a:pt x="1351" y="888"/>
                </a:cubicBezTo>
                <a:cubicBezTo>
                  <a:pt x="1465" y="679"/>
                  <a:pt x="1389" y="432"/>
                  <a:pt x="1199" y="318"/>
                </a:cubicBezTo>
                <a:cubicBezTo>
                  <a:pt x="1009" y="185"/>
                  <a:pt x="781" y="71"/>
                  <a:pt x="552" y="14"/>
                </a:cubicBezTo>
                <a:cubicBezTo>
                  <a:pt x="517" y="5"/>
                  <a:pt x="482" y="0"/>
                  <a:pt x="44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60975" y="2838400"/>
            <a:ext cx="46025" cy="25800"/>
          </a:xfrm>
          <a:custGeom>
            <a:avLst/>
            <a:gdLst/>
            <a:ahLst/>
            <a:cxnLst/>
            <a:rect l="l" t="t" r="r" b="b"/>
            <a:pathLst>
              <a:path w="1841" h="1032" extrusionOk="0">
                <a:moveTo>
                  <a:pt x="580" y="1"/>
                </a:moveTo>
                <a:cubicBezTo>
                  <a:pt x="221" y="1"/>
                  <a:pt x="0" y="501"/>
                  <a:pt x="344" y="747"/>
                </a:cubicBezTo>
                <a:lnTo>
                  <a:pt x="344" y="766"/>
                </a:lnTo>
                <a:cubicBezTo>
                  <a:pt x="592" y="861"/>
                  <a:pt x="858" y="956"/>
                  <a:pt x="1143" y="1013"/>
                </a:cubicBezTo>
                <a:cubicBezTo>
                  <a:pt x="1188" y="1026"/>
                  <a:pt x="1231" y="1032"/>
                  <a:pt x="1271" y="1032"/>
                </a:cubicBezTo>
                <a:cubicBezTo>
                  <a:pt x="1706" y="1032"/>
                  <a:pt x="1840" y="336"/>
                  <a:pt x="1353" y="214"/>
                </a:cubicBezTo>
                <a:cubicBezTo>
                  <a:pt x="1238" y="176"/>
                  <a:pt x="1124" y="157"/>
                  <a:pt x="1029" y="119"/>
                </a:cubicBezTo>
                <a:cubicBezTo>
                  <a:pt x="934" y="100"/>
                  <a:pt x="839" y="81"/>
                  <a:pt x="763" y="43"/>
                </a:cubicBezTo>
                <a:cubicBezTo>
                  <a:pt x="700" y="14"/>
                  <a:pt x="638" y="1"/>
                  <a:pt x="58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076575" y="2783925"/>
            <a:ext cx="40875" cy="27425"/>
          </a:xfrm>
          <a:custGeom>
            <a:avLst/>
            <a:gdLst/>
            <a:ahLst/>
            <a:cxnLst/>
            <a:rect l="l" t="t" r="r" b="b"/>
            <a:pathLst>
              <a:path w="1635" h="1097" extrusionOk="0">
                <a:moveTo>
                  <a:pt x="619" y="1"/>
                </a:moveTo>
                <a:cubicBezTo>
                  <a:pt x="243" y="1"/>
                  <a:pt x="0" y="592"/>
                  <a:pt x="455" y="795"/>
                </a:cubicBezTo>
                <a:lnTo>
                  <a:pt x="455" y="814"/>
                </a:lnTo>
                <a:lnTo>
                  <a:pt x="949" y="1043"/>
                </a:lnTo>
                <a:cubicBezTo>
                  <a:pt x="1010" y="1079"/>
                  <a:pt x="1079" y="1096"/>
                  <a:pt x="1148" y="1096"/>
                </a:cubicBezTo>
                <a:cubicBezTo>
                  <a:pt x="1295" y="1096"/>
                  <a:pt x="1442" y="1020"/>
                  <a:pt x="1520" y="890"/>
                </a:cubicBezTo>
                <a:cubicBezTo>
                  <a:pt x="1634" y="700"/>
                  <a:pt x="1558" y="434"/>
                  <a:pt x="1368" y="320"/>
                </a:cubicBezTo>
                <a:lnTo>
                  <a:pt x="873" y="92"/>
                </a:lnTo>
                <a:cubicBezTo>
                  <a:pt x="786" y="28"/>
                  <a:pt x="700" y="1"/>
                  <a:pt x="61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083750" y="2727800"/>
            <a:ext cx="42600" cy="28475"/>
          </a:xfrm>
          <a:custGeom>
            <a:avLst/>
            <a:gdLst/>
            <a:ahLst/>
            <a:cxnLst/>
            <a:rect l="l" t="t" r="r" b="b"/>
            <a:pathLst>
              <a:path w="1704" h="1139" extrusionOk="0">
                <a:moveTo>
                  <a:pt x="477" y="0"/>
                </a:moveTo>
                <a:cubicBezTo>
                  <a:pt x="331" y="0"/>
                  <a:pt x="192" y="77"/>
                  <a:pt x="114" y="206"/>
                </a:cubicBezTo>
                <a:cubicBezTo>
                  <a:pt x="0" y="396"/>
                  <a:pt x="57" y="663"/>
                  <a:pt x="266" y="777"/>
                </a:cubicBezTo>
                <a:cubicBezTo>
                  <a:pt x="495" y="929"/>
                  <a:pt x="742" y="1043"/>
                  <a:pt x="989" y="1119"/>
                </a:cubicBezTo>
                <a:cubicBezTo>
                  <a:pt x="1037" y="1132"/>
                  <a:pt x="1082" y="1138"/>
                  <a:pt x="1124" y="1138"/>
                </a:cubicBezTo>
                <a:cubicBezTo>
                  <a:pt x="1571" y="1138"/>
                  <a:pt x="1704" y="459"/>
                  <a:pt x="1217" y="320"/>
                </a:cubicBezTo>
                <a:cubicBezTo>
                  <a:pt x="1027" y="263"/>
                  <a:pt x="837" y="168"/>
                  <a:pt x="685" y="54"/>
                </a:cubicBezTo>
                <a:cubicBezTo>
                  <a:pt x="618" y="17"/>
                  <a:pt x="547" y="0"/>
                  <a:pt x="47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053075" y="2924650"/>
            <a:ext cx="51650" cy="33950"/>
          </a:xfrm>
          <a:custGeom>
            <a:avLst/>
            <a:gdLst/>
            <a:ahLst/>
            <a:cxnLst/>
            <a:rect l="l" t="t" r="r" b="b"/>
            <a:pathLst>
              <a:path w="2066" h="1358" extrusionOk="0">
                <a:moveTo>
                  <a:pt x="629" y="1"/>
                </a:moveTo>
                <a:cubicBezTo>
                  <a:pt x="294" y="1"/>
                  <a:pt x="0" y="436"/>
                  <a:pt x="333" y="739"/>
                </a:cubicBezTo>
                <a:cubicBezTo>
                  <a:pt x="580" y="1025"/>
                  <a:pt x="960" y="1082"/>
                  <a:pt x="1265" y="1291"/>
                </a:cubicBezTo>
                <a:cubicBezTo>
                  <a:pt x="1339" y="1338"/>
                  <a:pt x="1413" y="1358"/>
                  <a:pt x="1482" y="1358"/>
                </a:cubicBezTo>
                <a:cubicBezTo>
                  <a:pt x="1835" y="1358"/>
                  <a:pt x="2065" y="826"/>
                  <a:pt x="1683" y="587"/>
                </a:cubicBezTo>
                <a:cubicBezTo>
                  <a:pt x="1455" y="416"/>
                  <a:pt x="1113" y="378"/>
                  <a:pt x="941" y="150"/>
                </a:cubicBezTo>
                <a:cubicBezTo>
                  <a:pt x="845" y="45"/>
                  <a:pt x="735" y="1"/>
                  <a:pt x="62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26675" y="2995950"/>
            <a:ext cx="45350" cy="30025"/>
          </a:xfrm>
          <a:custGeom>
            <a:avLst/>
            <a:gdLst/>
            <a:ahLst/>
            <a:cxnLst/>
            <a:rect l="l" t="t" r="r" b="b"/>
            <a:pathLst>
              <a:path w="1814" h="1201" extrusionOk="0">
                <a:moveTo>
                  <a:pt x="593" y="1"/>
                </a:moveTo>
                <a:cubicBezTo>
                  <a:pt x="228" y="1"/>
                  <a:pt x="0" y="495"/>
                  <a:pt x="348" y="760"/>
                </a:cubicBezTo>
                <a:lnTo>
                  <a:pt x="1051" y="1159"/>
                </a:lnTo>
                <a:cubicBezTo>
                  <a:pt x="1115" y="1188"/>
                  <a:pt x="1176" y="1201"/>
                  <a:pt x="1234" y="1201"/>
                </a:cubicBezTo>
                <a:cubicBezTo>
                  <a:pt x="1593" y="1201"/>
                  <a:pt x="1814" y="701"/>
                  <a:pt x="1470" y="455"/>
                </a:cubicBezTo>
                <a:lnTo>
                  <a:pt x="766" y="37"/>
                </a:lnTo>
                <a:cubicBezTo>
                  <a:pt x="706" y="12"/>
                  <a:pt x="648" y="1"/>
                  <a:pt x="59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007150" y="2823400"/>
            <a:ext cx="35575" cy="23575"/>
          </a:xfrm>
          <a:custGeom>
            <a:avLst/>
            <a:gdLst/>
            <a:ahLst/>
            <a:cxnLst/>
            <a:rect l="l" t="t" r="r" b="b"/>
            <a:pathLst>
              <a:path w="1423" h="943" extrusionOk="0">
                <a:moveTo>
                  <a:pt x="619" y="1"/>
                </a:moveTo>
                <a:cubicBezTo>
                  <a:pt x="243" y="1"/>
                  <a:pt x="1" y="591"/>
                  <a:pt x="455" y="795"/>
                </a:cubicBezTo>
                <a:lnTo>
                  <a:pt x="550" y="852"/>
                </a:lnTo>
                <a:cubicBezTo>
                  <a:pt x="637" y="916"/>
                  <a:pt x="724" y="943"/>
                  <a:pt x="804" y="943"/>
                </a:cubicBezTo>
                <a:cubicBezTo>
                  <a:pt x="1180" y="943"/>
                  <a:pt x="1423" y="352"/>
                  <a:pt x="968" y="148"/>
                </a:cubicBezTo>
                <a:lnTo>
                  <a:pt x="873" y="91"/>
                </a:lnTo>
                <a:cubicBezTo>
                  <a:pt x="786" y="28"/>
                  <a:pt x="700" y="1"/>
                  <a:pt x="61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009625" y="2766600"/>
            <a:ext cx="27700" cy="20200"/>
          </a:xfrm>
          <a:custGeom>
            <a:avLst/>
            <a:gdLst/>
            <a:ahLst/>
            <a:cxnLst/>
            <a:rect l="l" t="t" r="r" b="b"/>
            <a:pathLst>
              <a:path w="1108" h="808" extrusionOk="0">
                <a:moveTo>
                  <a:pt x="581" y="1"/>
                </a:moveTo>
                <a:cubicBezTo>
                  <a:pt x="221" y="1"/>
                  <a:pt x="0" y="503"/>
                  <a:pt x="345" y="766"/>
                </a:cubicBezTo>
                <a:cubicBezTo>
                  <a:pt x="408" y="794"/>
                  <a:pt x="469" y="807"/>
                  <a:pt x="527" y="807"/>
                </a:cubicBezTo>
                <a:cubicBezTo>
                  <a:pt x="887" y="807"/>
                  <a:pt x="1107" y="305"/>
                  <a:pt x="763" y="43"/>
                </a:cubicBezTo>
                <a:cubicBezTo>
                  <a:pt x="700" y="14"/>
                  <a:pt x="639" y="1"/>
                  <a:pt x="5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9"/>
        <p:cNvGrpSpPr/>
        <p:nvPr/>
      </p:nvGrpSpPr>
      <p:grpSpPr>
        <a:xfrm>
          <a:off x="0" y="0"/>
          <a:ext cx="0" cy="0"/>
          <a:chOff x="0" y="0"/>
          <a:chExt cx="0" cy="0"/>
        </a:xfrm>
      </p:grpSpPr>
      <p:sp>
        <p:nvSpPr>
          <p:cNvPr id="200" name="Google Shape;200;p11"/>
          <p:cNvSpPr txBox="1">
            <a:spLocks noGrp="1"/>
          </p:cNvSpPr>
          <p:nvPr>
            <p:ph type="title" hasCustomPrompt="1"/>
          </p:nvPr>
        </p:nvSpPr>
        <p:spPr>
          <a:xfrm>
            <a:off x="1822950" y="1988825"/>
            <a:ext cx="5498100" cy="87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1" name="Google Shape;201;p11"/>
          <p:cNvSpPr txBox="1">
            <a:spLocks noGrp="1"/>
          </p:cNvSpPr>
          <p:nvPr>
            <p:ph type="subTitle" idx="1"/>
          </p:nvPr>
        </p:nvSpPr>
        <p:spPr>
          <a:xfrm>
            <a:off x="1822950" y="3034475"/>
            <a:ext cx="5498100" cy="3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grpSp>
        <p:nvGrpSpPr>
          <p:cNvPr id="202" name="Google Shape;202;p11"/>
          <p:cNvGrpSpPr/>
          <p:nvPr/>
        </p:nvGrpSpPr>
        <p:grpSpPr>
          <a:xfrm>
            <a:off x="-4325" y="-1800"/>
            <a:ext cx="4061956" cy="1499510"/>
            <a:chOff x="-4329" y="-1809"/>
            <a:chExt cx="2888810" cy="1066432"/>
          </a:xfrm>
        </p:grpSpPr>
        <p:grpSp>
          <p:nvGrpSpPr>
            <p:cNvPr id="203" name="Google Shape;203;p11"/>
            <p:cNvGrpSpPr/>
            <p:nvPr/>
          </p:nvGrpSpPr>
          <p:grpSpPr>
            <a:xfrm>
              <a:off x="-4329" y="4"/>
              <a:ext cx="1045559" cy="1045658"/>
              <a:chOff x="-1" y="4"/>
              <a:chExt cx="1045559" cy="1045658"/>
            </a:xfrm>
          </p:grpSpPr>
          <p:sp>
            <p:nvSpPr>
              <p:cNvPr id="204" name="Google Shape;204;p11"/>
              <p:cNvSpPr/>
              <p:nvPr/>
            </p:nvSpPr>
            <p:spPr>
              <a:xfrm>
                <a:off x="-1" y="4"/>
                <a:ext cx="1045559" cy="1045658"/>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1" y="4"/>
                <a:ext cx="766639" cy="76686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1" y="4"/>
                <a:ext cx="487839" cy="487950"/>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1" y="4"/>
                <a:ext cx="208798" cy="209156"/>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11"/>
            <p:cNvSpPr/>
            <p:nvPr/>
          </p:nvSpPr>
          <p:spPr>
            <a:xfrm>
              <a:off x="751254" y="-1809"/>
              <a:ext cx="2133228" cy="1066432"/>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1295100" y="-1809"/>
              <a:ext cx="1045552" cy="5225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1"/>
          <p:cNvGrpSpPr/>
          <p:nvPr/>
        </p:nvGrpSpPr>
        <p:grpSpPr>
          <a:xfrm rot="10800000">
            <a:off x="5162568" y="3678944"/>
            <a:ext cx="4048105" cy="1502056"/>
            <a:chOff x="-4334" y="-1807"/>
            <a:chExt cx="2878959" cy="1068243"/>
          </a:xfrm>
        </p:grpSpPr>
        <p:grpSp>
          <p:nvGrpSpPr>
            <p:cNvPr id="211" name="Google Shape;211;p11"/>
            <p:cNvGrpSpPr/>
            <p:nvPr/>
          </p:nvGrpSpPr>
          <p:grpSpPr>
            <a:xfrm>
              <a:off x="-4334" y="5"/>
              <a:ext cx="1066307" cy="1066430"/>
              <a:chOff x="-6" y="5"/>
              <a:chExt cx="1066307" cy="1066430"/>
            </a:xfrm>
          </p:grpSpPr>
          <p:sp>
            <p:nvSpPr>
              <p:cNvPr id="212" name="Google Shape;212;p11"/>
              <p:cNvSpPr/>
              <p:nvPr/>
            </p:nvSpPr>
            <p:spPr>
              <a:xfrm>
                <a:off x="-6" y="5"/>
                <a:ext cx="1066307" cy="1066430"/>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6" y="5"/>
                <a:ext cx="781852" cy="782098"/>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6" y="5"/>
                <a:ext cx="497520" cy="497643"/>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6" y="5"/>
                <a:ext cx="212941" cy="213311"/>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1"/>
            <p:cNvSpPr/>
            <p:nvPr/>
          </p:nvSpPr>
          <p:spPr>
            <a:xfrm>
              <a:off x="751265" y="-1807"/>
              <a:ext cx="2123360" cy="106147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292598" y="-1807"/>
              <a:ext cx="1040716" cy="520157"/>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218"/>
        <p:cNvGrpSpPr/>
        <p:nvPr/>
      </p:nvGrpSpPr>
      <p:grpSpPr>
        <a:xfrm>
          <a:off x="0" y="0"/>
          <a:ext cx="0" cy="0"/>
          <a:chOff x="0" y="0"/>
          <a:chExt cx="0" cy="0"/>
        </a:xfrm>
      </p:grpSpPr>
      <p:grpSp>
        <p:nvGrpSpPr>
          <p:cNvPr id="219" name="Google Shape;219;p12"/>
          <p:cNvGrpSpPr/>
          <p:nvPr/>
        </p:nvGrpSpPr>
        <p:grpSpPr>
          <a:xfrm>
            <a:off x="-4328" y="-1807"/>
            <a:ext cx="3131339" cy="1293804"/>
            <a:chOff x="-4328" y="-1807"/>
            <a:chExt cx="3131339" cy="1293804"/>
          </a:xfrm>
        </p:grpSpPr>
        <p:grpSp>
          <p:nvGrpSpPr>
            <p:cNvPr id="220" name="Google Shape;220;p12"/>
            <p:cNvGrpSpPr/>
            <p:nvPr/>
          </p:nvGrpSpPr>
          <p:grpSpPr>
            <a:xfrm>
              <a:off x="-4328" y="0"/>
              <a:ext cx="1291848" cy="1291997"/>
              <a:chOff x="0" y="0"/>
              <a:chExt cx="1291848" cy="1291997"/>
            </a:xfrm>
          </p:grpSpPr>
          <p:sp>
            <p:nvSpPr>
              <p:cNvPr id="221" name="Google Shape;221;p12"/>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2"/>
            <p:cNvSpPr/>
            <p:nvPr/>
          </p:nvSpPr>
          <p:spPr>
            <a:xfrm>
              <a:off x="751263"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1356936"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2"/>
          <p:cNvSpPr txBox="1">
            <a:spLocks noGrp="1"/>
          </p:cNvSpPr>
          <p:nvPr>
            <p:ph type="ctrTitle"/>
          </p:nvPr>
        </p:nvSpPr>
        <p:spPr>
          <a:xfrm>
            <a:off x="724200" y="3281682"/>
            <a:ext cx="2253900" cy="83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228" name="Google Shape;228;p12"/>
          <p:cNvSpPr txBox="1">
            <a:spLocks noGrp="1"/>
          </p:cNvSpPr>
          <p:nvPr>
            <p:ph type="subTitle" idx="1"/>
          </p:nvPr>
        </p:nvSpPr>
        <p:spPr>
          <a:xfrm>
            <a:off x="724200" y="4032300"/>
            <a:ext cx="2253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29" name="Google Shape;229;p12"/>
          <p:cNvSpPr txBox="1">
            <a:spLocks noGrp="1"/>
          </p:cNvSpPr>
          <p:nvPr>
            <p:ph type="title" idx="2" hasCustomPrompt="1"/>
          </p:nvPr>
        </p:nvSpPr>
        <p:spPr>
          <a:xfrm>
            <a:off x="724200" y="2897800"/>
            <a:ext cx="2253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30" name="Google Shape;230;p12"/>
          <p:cNvGrpSpPr/>
          <p:nvPr/>
        </p:nvGrpSpPr>
        <p:grpSpPr>
          <a:xfrm rot="10800000">
            <a:off x="6012672" y="3849693"/>
            <a:ext cx="3131339" cy="1293804"/>
            <a:chOff x="-4328" y="-1807"/>
            <a:chExt cx="3131339" cy="1293804"/>
          </a:xfrm>
        </p:grpSpPr>
        <p:grpSp>
          <p:nvGrpSpPr>
            <p:cNvPr id="231" name="Google Shape;231;p12"/>
            <p:cNvGrpSpPr/>
            <p:nvPr/>
          </p:nvGrpSpPr>
          <p:grpSpPr>
            <a:xfrm>
              <a:off x="-4328" y="0"/>
              <a:ext cx="1291848" cy="1291997"/>
              <a:chOff x="0" y="0"/>
              <a:chExt cx="1291848" cy="1291997"/>
            </a:xfrm>
          </p:grpSpPr>
          <p:sp>
            <p:nvSpPr>
              <p:cNvPr id="232" name="Google Shape;232;p12"/>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2"/>
            <p:cNvSpPr/>
            <p:nvPr/>
          </p:nvSpPr>
          <p:spPr>
            <a:xfrm>
              <a:off x="751263"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1356936"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2"/>
          <p:cNvSpPr txBox="1">
            <a:spLocks noGrp="1"/>
          </p:cNvSpPr>
          <p:nvPr>
            <p:ph type="ctrTitle" idx="3"/>
          </p:nvPr>
        </p:nvSpPr>
        <p:spPr>
          <a:xfrm>
            <a:off x="3445124" y="3281675"/>
            <a:ext cx="1523100" cy="83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239" name="Google Shape;239;p12"/>
          <p:cNvSpPr txBox="1">
            <a:spLocks noGrp="1"/>
          </p:cNvSpPr>
          <p:nvPr>
            <p:ph type="subTitle" idx="4"/>
          </p:nvPr>
        </p:nvSpPr>
        <p:spPr>
          <a:xfrm>
            <a:off x="3445104" y="4032300"/>
            <a:ext cx="2253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40" name="Google Shape;240;p12"/>
          <p:cNvSpPr txBox="1">
            <a:spLocks noGrp="1"/>
          </p:cNvSpPr>
          <p:nvPr>
            <p:ph type="title" idx="5" hasCustomPrompt="1"/>
          </p:nvPr>
        </p:nvSpPr>
        <p:spPr>
          <a:xfrm>
            <a:off x="3445104" y="2897800"/>
            <a:ext cx="2253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1" name="Google Shape;241;p12"/>
          <p:cNvSpPr txBox="1">
            <a:spLocks noGrp="1"/>
          </p:cNvSpPr>
          <p:nvPr>
            <p:ph type="ctrTitle" idx="6"/>
          </p:nvPr>
        </p:nvSpPr>
        <p:spPr>
          <a:xfrm>
            <a:off x="3445091" y="922738"/>
            <a:ext cx="2253900" cy="83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242" name="Google Shape;242;p12"/>
          <p:cNvSpPr txBox="1">
            <a:spLocks noGrp="1"/>
          </p:cNvSpPr>
          <p:nvPr>
            <p:ph type="subTitle" idx="7"/>
          </p:nvPr>
        </p:nvSpPr>
        <p:spPr>
          <a:xfrm>
            <a:off x="3445091" y="1673356"/>
            <a:ext cx="2253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43" name="Google Shape;243;p12"/>
          <p:cNvSpPr txBox="1">
            <a:spLocks noGrp="1"/>
          </p:cNvSpPr>
          <p:nvPr>
            <p:ph type="title" idx="8" hasCustomPrompt="1"/>
          </p:nvPr>
        </p:nvSpPr>
        <p:spPr>
          <a:xfrm>
            <a:off x="3445091" y="538856"/>
            <a:ext cx="2253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2"/>
          <p:cNvSpPr txBox="1">
            <a:spLocks noGrp="1"/>
          </p:cNvSpPr>
          <p:nvPr>
            <p:ph type="ctrTitle" idx="9"/>
          </p:nvPr>
        </p:nvSpPr>
        <p:spPr>
          <a:xfrm>
            <a:off x="6165995" y="922738"/>
            <a:ext cx="2253900" cy="83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8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245" name="Google Shape;245;p12"/>
          <p:cNvSpPr txBox="1">
            <a:spLocks noGrp="1"/>
          </p:cNvSpPr>
          <p:nvPr>
            <p:ph type="subTitle" idx="13"/>
          </p:nvPr>
        </p:nvSpPr>
        <p:spPr>
          <a:xfrm>
            <a:off x="6165995" y="1673356"/>
            <a:ext cx="2253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246" name="Google Shape;246;p12"/>
          <p:cNvSpPr txBox="1">
            <a:spLocks noGrp="1"/>
          </p:cNvSpPr>
          <p:nvPr>
            <p:ph type="title" idx="14" hasCustomPrompt="1"/>
          </p:nvPr>
        </p:nvSpPr>
        <p:spPr>
          <a:xfrm>
            <a:off x="6165995" y="538856"/>
            <a:ext cx="2253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3000"/>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7_1">
    <p:spTree>
      <p:nvGrpSpPr>
        <p:cNvPr id="1" name="Shape 247"/>
        <p:cNvGrpSpPr/>
        <p:nvPr/>
      </p:nvGrpSpPr>
      <p:grpSpPr>
        <a:xfrm>
          <a:off x="0" y="0"/>
          <a:ext cx="0" cy="0"/>
          <a:chOff x="0" y="0"/>
          <a:chExt cx="0" cy="0"/>
        </a:xfrm>
      </p:grpSpPr>
      <p:sp>
        <p:nvSpPr>
          <p:cNvPr id="248" name="Google Shape;248;p13"/>
          <p:cNvSpPr txBox="1">
            <a:spLocks noGrp="1"/>
          </p:cNvSpPr>
          <p:nvPr>
            <p:ph type="ctrTitle"/>
          </p:nvPr>
        </p:nvSpPr>
        <p:spPr>
          <a:xfrm>
            <a:off x="2362200" y="3145575"/>
            <a:ext cx="44196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grpSp>
        <p:nvGrpSpPr>
          <p:cNvPr id="249" name="Google Shape;249;p13"/>
          <p:cNvGrpSpPr/>
          <p:nvPr/>
        </p:nvGrpSpPr>
        <p:grpSpPr>
          <a:xfrm>
            <a:off x="0" y="-1807"/>
            <a:ext cx="9143995" cy="5145308"/>
            <a:chOff x="0" y="-1807"/>
            <a:chExt cx="9143995" cy="5145308"/>
          </a:xfrm>
        </p:grpSpPr>
        <p:grpSp>
          <p:nvGrpSpPr>
            <p:cNvPr id="250" name="Google Shape;250;p13"/>
            <p:cNvGrpSpPr/>
            <p:nvPr/>
          </p:nvGrpSpPr>
          <p:grpSpPr>
            <a:xfrm>
              <a:off x="0" y="-1807"/>
              <a:ext cx="3306195" cy="3370633"/>
              <a:chOff x="0" y="-1807"/>
              <a:chExt cx="3306195" cy="3370633"/>
            </a:xfrm>
          </p:grpSpPr>
          <p:grpSp>
            <p:nvGrpSpPr>
              <p:cNvPr id="251" name="Google Shape;251;p13"/>
              <p:cNvGrpSpPr/>
              <p:nvPr/>
            </p:nvGrpSpPr>
            <p:grpSpPr>
              <a:xfrm>
                <a:off x="0" y="0"/>
                <a:ext cx="2325416" cy="2325267"/>
                <a:chOff x="0" y="0"/>
                <a:chExt cx="2325416" cy="2325267"/>
              </a:xfrm>
            </p:grpSpPr>
            <p:sp>
              <p:nvSpPr>
                <p:cNvPr id="252" name="Google Shape;252;p13"/>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13"/>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755591"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361264"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3"/>
            <p:cNvGrpSpPr/>
            <p:nvPr/>
          </p:nvGrpSpPr>
          <p:grpSpPr>
            <a:xfrm rot="10800000">
              <a:off x="5837800" y="1772868"/>
              <a:ext cx="3306195" cy="3370633"/>
              <a:chOff x="0" y="-1807"/>
              <a:chExt cx="3306195" cy="3370633"/>
            </a:xfrm>
          </p:grpSpPr>
          <p:grpSp>
            <p:nvGrpSpPr>
              <p:cNvPr id="263" name="Google Shape;263;p13"/>
              <p:cNvGrpSpPr/>
              <p:nvPr/>
            </p:nvGrpSpPr>
            <p:grpSpPr>
              <a:xfrm>
                <a:off x="0" y="0"/>
                <a:ext cx="2325416" cy="2325267"/>
                <a:chOff x="0" y="0"/>
                <a:chExt cx="2325416" cy="2325267"/>
              </a:xfrm>
            </p:grpSpPr>
            <p:sp>
              <p:nvSpPr>
                <p:cNvPr id="264" name="Google Shape;264;p13"/>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13"/>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755591"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1361264"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3"/>
          <p:cNvSpPr txBox="1">
            <a:spLocks noGrp="1"/>
          </p:cNvSpPr>
          <p:nvPr>
            <p:ph type="subTitle" idx="1"/>
          </p:nvPr>
        </p:nvSpPr>
        <p:spPr>
          <a:xfrm flipH="1">
            <a:off x="2021100" y="2122625"/>
            <a:ext cx="5101800" cy="111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1">
  <p:cSld name="CUSTOM_17_1_1">
    <p:spTree>
      <p:nvGrpSpPr>
        <p:cNvPr id="1" name="Shape 275"/>
        <p:cNvGrpSpPr/>
        <p:nvPr/>
      </p:nvGrpSpPr>
      <p:grpSpPr>
        <a:xfrm>
          <a:off x="0" y="0"/>
          <a:ext cx="0" cy="0"/>
          <a:chOff x="0" y="0"/>
          <a:chExt cx="0" cy="0"/>
        </a:xfrm>
      </p:grpSpPr>
      <p:sp>
        <p:nvSpPr>
          <p:cNvPr id="276" name="Google Shape;276;p14"/>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277" name="Google Shape;277;p14"/>
          <p:cNvSpPr txBox="1">
            <a:spLocks noGrp="1"/>
          </p:cNvSpPr>
          <p:nvPr>
            <p:ph type="subTitle" idx="1"/>
          </p:nvPr>
        </p:nvSpPr>
        <p:spPr>
          <a:xfrm>
            <a:off x="724200" y="3114181"/>
            <a:ext cx="22623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grpSp>
        <p:nvGrpSpPr>
          <p:cNvPr id="278" name="Google Shape;278;p14"/>
          <p:cNvGrpSpPr/>
          <p:nvPr/>
        </p:nvGrpSpPr>
        <p:grpSpPr>
          <a:xfrm rot="-5400000">
            <a:off x="7413719" y="849209"/>
            <a:ext cx="2325428" cy="1188455"/>
            <a:chOff x="2869147" y="3685156"/>
            <a:chExt cx="3405723" cy="1740561"/>
          </a:xfrm>
        </p:grpSpPr>
        <p:sp>
          <p:nvSpPr>
            <p:cNvPr id="279" name="Google Shape;279;p14"/>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4"/>
          <p:cNvSpPr txBox="1">
            <a:spLocks noGrp="1"/>
          </p:cNvSpPr>
          <p:nvPr>
            <p:ph type="subTitle" idx="2"/>
          </p:nvPr>
        </p:nvSpPr>
        <p:spPr>
          <a:xfrm>
            <a:off x="724200" y="2593575"/>
            <a:ext cx="2262300" cy="46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a:endParaRPr/>
          </a:p>
        </p:txBody>
      </p:sp>
      <p:sp>
        <p:nvSpPr>
          <p:cNvPr id="282" name="Google Shape;282;p14"/>
          <p:cNvSpPr txBox="1">
            <a:spLocks noGrp="1"/>
          </p:cNvSpPr>
          <p:nvPr>
            <p:ph type="subTitle" idx="3"/>
          </p:nvPr>
        </p:nvSpPr>
        <p:spPr>
          <a:xfrm>
            <a:off x="3440850" y="3114181"/>
            <a:ext cx="22623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283" name="Google Shape;283;p14"/>
          <p:cNvSpPr txBox="1">
            <a:spLocks noGrp="1"/>
          </p:cNvSpPr>
          <p:nvPr>
            <p:ph type="subTitle" idx="4"/>
          </p:nvPr>
        </p:nvSpPr>
        <p:spPr>
          <a:xfrm>
            <a:off x="3440850" y="2593575"/>
            <a:ext cx="2262300" cy="46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a:endParaRPr/>
          </a:p>
        </p:txBody>
      </p:sp>
      <p:sp>
        <p:nvSpPr>
          <p:cNvPr id="284" name="Google Shape;284;p14"/>
          <p:cNvSpPr txBox="1">
            <a:spLocks noGrp="1"/>
          </p:cNvSpPr>
          <p:nvPr>
            <p:ph type="subTitle" idx="5"/>
          </p:nvPr>
        </p:nvSpPr>
        <p:spPr>
          <a:xfrm>
            <a:off x="6157500" y="3114181"/>
            <a:ext cx="22623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285" name="Google Shape;285;p14"/>
          <p:cNvSpPr txBox="1">
            <a:spLocks noGrp="1"/>
          </p:cNvSpPr>
          <p:nvPr>
            <p:ph type="subTitle" idx="6"/>
          </p:nvPr>
        </p:nvSpPr>
        <p:spPr>
          <a:xfrm>
            <a:off x="6157500" y="2593575"/>
            <a:ext cx="2262300" cy="46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600"/>
              <a:buFont typeface="Lexend Deca"/>
              <a:buNone/>
              <a:defRPr sz="1600">
                <a:latin typeface="Lexend Deca"/>
                <a:ea typeface="Lexend Deca"/>
                <a:cs typeface="Lexend Deca"/>
                <a:sym typeface="Lexend Deca"/>
              </a:defRPr>
            </a:lvl1pPr>
            <a:lvl2pPr lvl="1"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2pPr>
            <a:lvl3pPr lvl="2"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3pPr>
            <a:lvl4pPr lvl="3"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4pPr>
            <a:lvl5pPr lvl="4"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5pPr>
            <a:lvl6pPr lvl="5"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6pPr>
            <a:lvl7pPr lvl="6"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7pPr>
            <a:lvl8pPr lvl="7"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8pPr>
            <a:lvl9pPr lvl="8" algn="ctr" rtl="0">
              <a:lnSpc>
                <a:spcPct val="100000"/>
              </a:lnSpc>
              <a:spcBef>
                <a:spcPts val="0"/>
              </a:spcBef>
              <a:spcAft>
                <a:spcPts val="0"/>
              </a:spcAft>
              <a:buClr>
                <a:schemeClr val="accent1"/>
              </a:buClr>
              <a:buSzPts val="1600"/>
              <a:buFont typeface="Lexend Deca"/>
              <a:buNone/>
              <a:defRPr sz="1600">
                <a:solidFill>
                  <a:schemeClr val="accent1"/>
                </a:solidFill>
                <a:latin typeface="Lexend Deca"/>
                <a:ea typeface="Lexend Deca"/>
                <a:cs typeface="Lexend Deca"/>
                <a:sym typeface="Lexend Dec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p:cSld name="TITLE_ONLY_1">
    <p:spTree>
      <p:nvGrpSpPr>
        <p:cNvPr id="1" name="Shape 286"/>
        <p:cNvGrpSpPr/>
        <p:nvPr/>
      </p:nvGrpSpPr>
      <p:grpSpPr>
        <a:xfrm>
          <a:off x="0" y="0"/>
          <a:ext cx="0" cy="0"/>
          <a:chOff x="0" y="0"/>
          <a:chExt cx="0" cy="0"/>
        </a:xfrm>
      </p:grpSpPr>
      <p:sp>
        <p:nvSpPr>
          <p:cNvPr id="287" name="Google Shape;287;p15"/>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288" name="Google Shape;288;p15"/>
          <p:cNvGrpSpPr/>
          <p:nvPr/>
        </p:nvGrpSpPr>
        <p:grpSpPr>
          <a:xfrm rot="5400000" flipH="1">
            <a:off x="-598383" y="849209"/>
            <a:ext cx="2325428" cy="1188455"/>
            <a:chOff x="2869147" y="3685156"/>
            <a:chExt cx="3405723" cy="1740561"/>
          </a:xfrm>
        </p:grpSpPr>
        <p:sp>
          <p:nvSpPr>
            <p:cNvPr id="289" name="Google Shape;289;p15"/>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5"/>
          <p:cNvGrpSpPr/>
          <p:nvPr/>
        </p:nvGrpSpPr>
        <p:grpSpPr>
          <a:xfrm rot="10800000" flipH="1">
            <a:off x="-3231" y="2816427"/>
            <a:ext cx="2325416" cy="2325267"/>
            <a:chOff x="0" y="0"/>
            <a:chExt cx="2325416" cy="2325267"/>
          </a:xfrm>
        </p:grpSpPr>
        <p:sp>
          <p:nvSpPr>
            <p:cNvPr id="292" name="Google Shape;292;p15"/>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5"/>
          <p:cNvGrpSpPr/>
          <p:nvPr/>
        </p:nvGrpSpPr>
        <p:grpSpPr>
          <a:xfrm rot="-5400000">
            <a:off x="7413719" y="849209"/>
            <a:ext cx="2325428" cy="1188455"/>
            <a:chOff x="2869147" y="3685156"/>
            <a:chExt cx="3405723" cy="1740561"/>
          </a:xfrm>
        </p:grpSpPr>
        <p:sp>
          <p:nvSpPr>
            <p:cNvPr id="300" name="Google Shape;300;p15"/>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design 1">
  <p:cSld name="TITLE_ONLY_1_2">
    <p:spTree>
      <p:nvGrpSpPr>
        <p:cNvPr id="1" name="Shape 302"/>
        <p:cNvGrpSpPr/>
        <p:nvPr/>
      </p:nvGrpSpPr>
      <p:grpSpPr>
        <a:xfrm>
          <a:off x="0" y="0"/>
          <a:ext cx="0" cy="0"/>
          <a:chOff x="0" y="0"/>
          <a:chExt cx="0" cy="0"/>
        </a:xfrm>
      </p:grpSpPr>
      <p:sp>
        <p:nvSpPr>
          <p:cNvPr id="303" name="Google Shape;303;p16"/>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304" name="Google Shape;304;p16"/>
          <p:cNvGrpSpPr/>
          <p:nvPr/>
        </p:nvGrpSpPr>
        <p:grpSpPr>
          <a:xfrm rot="-5400000" flipH="1">
            <a:off x="7434694" y="3094503"/>
            <a:ext cx="2325428" cy="1188455"/>
            <a:chOff x="2869147" y="3685156"/>
            <a:chExt cx="3405723" cy="1740561"/>
          </a:xfrm>
        </p:grpSpPr>
        <p:sp>
          <p:nvSpPr>
            <p:cNvPr id="305" name="Google Shape;305;p16"/>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16"/>
          <p:cNvGrpSpPr/>
          <p:nvPr/>
        </p:nvGrpSpPr>
        <p:grpSpPr>
          <a:xfrm flipH="1">
            <a:off x="6839554" y="-9528"/>
            <a:ext cx="2325416" cy="2325267"/>
            <a:chOff x="0" y="0"/>
            <a:chExt cx="2325416" cy="2325267"/>
          </a:xfrm>
        </p:grpSpPr>
        <p:sp>
          <p:nvSpPr>
            <p:cNvPr id="308" name="Google Shape;308;p16"/>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6"/>
          <p:cNvGrpSpPr/>
          <p:nvPr/>
        </p:nvGrpSpPr>
        <p:grpSpPr>
          <a:xfrm rot="10800000" flipH="1">
            <a:off x="12" y="3849693"/>
            <a:ext cx="1291848" cy="1291997"/>
            <a:chOff x="0" y="0"/>
            <a:chExt cx="1291848" cy="1291997"/>
          </a:xfrm>
        </p:grpSpPr>
        <p:sp>
          <p:nvSpPr>
            <p:cNvPr id="316" name="Google Shape;316;p16"/>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design 2">
  <p:cSld name="TITLE_ONLY_1_2_1">
    <p:spTree>
      <p:nvGrpSpPr>
        <p:cNvPr id="1" name="Shape 320"/>
        <p:cNvGrpSpPr/>
        <p:nvPr/>
      </p:nvGrpSpPr>
      <p:grpSpPr>
        <a:xfrm>
          <a:off x="0" y="0"/>
          <a:ext cx="0" cy="0"/>
          <a:chOff x="0" y="0"/>
          <a:chExt cx="0" cy="0"/>
        </a:xfrm>
      </p:grpSpPr>
      <p:sp>
        <p:nvSpPr>
          <p:cNvPr id="321" name="Google Shape;321;p17"/>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322" name="Google Shape;322;p17"/>
          <p:cNvGrpSpPr/>
          <p:nvPr/>
        </p:nvGrpSpPr>
        <p:grpSpPr>
          <a:xfrm rot="5400000">
            <a:off x="-625033" y="3094503"/>
            <a:ext cx="2325428" cy="1188455"/>
            <a:chOff x="2869147" y="3685156"/>
            <a:chExt cx="3405723" cy="1740561"/>
          </a:xfrm>
        </p:grpSpPr>
        <p:sp>
          <p:nvSpPr>
            <p:cNvPr id="323" name="Google Shape;323;p17"/>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7"/>
          <p:cNvGrpSpPr/>
          <p:nvPr/>
        </p:nvGrpSpPr>
        <p:grpSpPr>
          <a:xfrm>
            <a:off x="-29881" y="-9528"/>
            <a:ext cx="2325416" cy="2325267"/>
            <a:chOff x="0" y="0"/>
            <a:chExt cx="2325416" cy="2325267"/>
          </a:xfrm>
        </p:grpSpPr>
        <p:sp>
          <p:nvSpPr>
            <p:cNvPr id="326" name="Google Shape;326;p17"/>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7"/>
          <p:cNvGrpSpPr/>
          <p:nvPr/>
        </p:nvGrpSpPr>
        <p:grpSpPr>
          <a:xfrm flipH="1">
            <a:off x="7852162" y="-9532"/>
            <a:ext cx="1291848" cy="1291997"/>
            <a:chOff x="0" y="0"/>
            <a:chExt cx="1291848" cy="1291997"/>
          </a:xfrm>
        </p:grpSpPr>
        <p:sp>
          <p:nvSpPr>
            <p:cNvPr id="334" name="Google Shape;334;p17"/>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columns">
  <p:cSld name="TITLE_ONLY_1_1">
    <p:spTree>
      <p:nvGrpSpPr>
        <p:cNvPr id="1" name="Shape 338"/>
        <p:cNvGrpSpPr/>
        <p:nvPr/>
      </p:nvGrpSpPr>
      <p:grpSpPr>
        <a:xfrm>
          <a:off x="0" y="0"/>
          <a:ext cx="0" cy="0"/>
          <a:chOff x="0" y="0"/>
          <a:chExt cx="0" cy="0"/>
        </a:xfrm>
      </p:grpSpPr>
      <p:grpSp>
        <p:nvGrpSpPr>
          <p:cNvPr id="339" name="Google Shape;339;p18"/>
          <p:cNvGrpSpPr/>
          <p:nvPr/>
        </p:nvGrpSpPr>
        <p:grpSpPr>
          <a:xfrm rot="5400000" flipH="1">
            <a:off x="-594431" y="849209"/>
            <a:ext cx="2325428" cy="1188455"/>
            <a:chOff x="2869147" y="3685156"/>
            <a:chExt cx="3405723" cy="1740561"/>
          </a:xfrm>
        </p:grpSpPr>
        <p:sp>
          <p:nvSpPr>
            <p:cNvPr id="340" name="Google Shape;340;p18"/>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8"/>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43" name="Google Shape;343;p18"/>
          <p:cNvSpPr txBox="1">
            <a:spLocks noGrp="1"/>
          </p:cNvSpPr>
          <p:nvPr>
            <p:ph type="subTitle" idx="1"/>
          </p:nvPr>
        </p:nvSpPr>
        <p:spPr>
          <a:xfrm>
            <a:off x="724200" y="2071326"/>
            <a:ext cx="19767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344" name="Google Shape;344;p18"/>
          <p:cNvSpPr txBox="1">
            <a:spLocks noGrp="1"/>
          </p:cNvSpPr>
          <p:nvPr>
            <p:ph type="subTitle" idx="2"/>
          </p:nvPr>
        </p:nvSpPr>
        <p:spPr>
          <a:xfrm>
            <a:off x="3583239" y="2073746"/>
            <a:ext cx="19767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345" name="Google Shape;345;p18"/>
          <p:cNvSpPr txBox="1">
            <a:spLocks noGrp="1"/>
          </p:cNvSpPr>
          <p:nvPr>
            <p:ph type="subTitle" idx="3"/>
          </p:nvPr>
        </p:nvSpPr>
        <p:spPr>
          <a:xfrm>
            <a:off x="6442278" y="2071326"/>
            <a:ext cx="19767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346" name="Google Shape;346;p18"/>
          <p:cNvSpPr txBox="1">
            <a:spLocks noGrp="1"/>
          </p:cNvSpPr>
          <p:nvPr>
            <p:ph type="subTitle" idx="4"/>
          </p:nvPr>
        </p:nvSpPr>
        <p:spPr>
          <a:xfrm>
            <a:off x="724925" y="3630825"/>
            <a:ext cx="1976700" cy="9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347" name="Google Shape;347;p18"/>
          <p:cNvSpPr txBox="1">
            <a:spLocks noGrp="1"/>
          </p:cNvSpPr>
          <p:nvPr>
            <p:ph type="subTitle" idx="5"/>
          </p:nvPr>
        </p:nvSpPr>
        <p:spPr>
          <a:xfrm>
            <a:off x="3583964" y="3633251"/>
            <a:ext cx="1976700" cy="9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sp>
        <p:nvSpPr>
          <p:cNvPr id="348" name="Google Shape;348;p18"/>
          <p:cNvSpPr txBox="1">
            <a:spLocks noGrp="1"/>
          </p:cNvSpPr>
          <p:nvPr>
            <p:ph type="subTitle" idx="6"/>
          </p:nvPr>
        </p:nvSpPr>
        <p:spPr>
          <a:xfrm>
            <a:off x="6443003" y="3630825"/>
            <a:ext cx="1976700" cy="9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100"/>
              <a:buNone/>
              <a:defRPr sz="1400"/>
            </a:lvl1pPr>
            <a:lvl2pPr lvl="1" algn="ctr" rtl="0">
              <a:lnSpc>
                <a:spcPct val="100000"/>
              </a:lnSpc>
              <a:spcBef>
                <a:spcPts val="0"/>
              </a:spcBef>
              <a:spcAft>
                <a:spcPts val="0"/>
              </a:spcAft>
              <a:buClr>
                <a:schemeClr val="accent1"/>
              </a:buClr>
              <a:buSzPts val="1100"/>
              <a:buNone/>
              <a:defRPr sz="1100">
                <a:solidFill>
                  <a:schemeClr val="accent1"/>
                </a:solidFill>
              </a:defRPr>
            </a:lvl2pPr>
            <a:lvl3pPr lvl="2" algn="ctr" rtl="0">
              <a:lnSpc>
                <a:spcPct val="100000"/>
              </a:lnSpc>
              <a:spcBef>
                <a:spcPts val="0"/>
              </a:spcBef>
              <a:spcAft>
                <a:spcPts val="0"/>
              </a:spcAft>
              <a:buClr>
                <a:schemeClr val="accent1"/>
              </a:buClr>
              <a:buSzPts val="1100"/>
              <a:buNone/>
              <a:defRPr sz="1100">
                <a:solidFill>
                  <a:schemeClr val="accent1"/>
                </a:solidFill>
              </a:defRPr>
            </a:lvl3pPr>
            <a:lvl4pPr lvl="3" algn="ctr" rtl="0">
              <a:lnSpc>
                <a:spcPct val="100000"/>
              </a:lnSpc>
              <a:spcBef>
                <a:spcPts val="0"/>
              </a:spcBef>
              <a:spcAft>
                <a:spcPts val="0"/>
              </a:spcAft>
              <a:buClr>
                <a:schemeClr val="accent1"/>
              </a:buClr>
              <a:buSzPts val="1100"/>
              <a:buNone/>
              <a:defRPr sz="1100">
                <a:solidFill>
                  <a:schemeClr val="accent1"/>
                </a:solidFill>
              </a:defRPr>
            </a:lvl4pPr>
            <a:lvl5pPr lvl="4" algn="ctr" rtl="0">
              <a:lnSpc>
                <a:spcPct val="100000"/>
              </a:lnSpc>
              <a:spcBef>
                <a:spcPts val="0"/>
              </a:spcBef>
              <a:spcAft>
                <a:spcPts val="0"/>
              </a:spcAft>
              <a:buClr>
                <a:schemeClr val="accent1"/>
              </a:buClr>
              <a:buSzPts val="1100"/>
              <a:buNone/>
              <a:defRPr sz="1100">
                <a:solidFill>
                  <a:schemeClr val="accent1"/>
                </a:solidFill>
              </a:defRPr>
            </a:lvl5pPr>
            <a:lvl6pPr lvl="5" algn="ctr" rtl="0">
              <a:lnSpc>
                <a:spcPct val="100000"/>
              </a:lnSpc>
              <a:spcBef>
                <a:spcPts val="0"/>
              </a:spcBef>
              <a:spcAft>
                <a:spcPts val="0"/>
              </a:spcAft>
              <a:buClr>
                <a:schemeClr val="accent1"/>
              </a:buClr>
              <a:buSzPts val="1100"/>
              <a:buNone/>
              <a:defRPr sz="1100">
                <a:solidFill>
                  <a:schemeClr val="accent1"/>
                </a:solidFill>
              </a:defRPr>
            </a:lvl6pPr>
            <a:lvl7pPr lvl="6" algn="ctr" rtl="0">
              <a:lnSpc>
                <a:spcPct val="100000"/>
              </a:lnSpc>
              <a:spcBef>
                <a:spcPts val="0"/>
              </a:spcBef>
              <a:spcAft>
                <a:spcPts val="0"/>
              </a:spcAft>
              <a:buClr>
                <a:schemeClr val="accent1"/>
              </a:buClr>
              <a:buSzPts val="1100"/>
              <a:buNone/>
              <a:defRPr sz="1100">
                <a:solidFill>
                  <a:schemeClr val="accent1"/>
                </a:solidFill>
              </a:defRPr>
            </a:lvl7pPr>
            <a:lvl8pPr lvl="7" algn="ctr" rtl="0">
              <a:lnSpc>
                <a:spcPct val="100000"/>
              </a:lnSpc>
              <a:spcBef>
                <a:spcPts val="0"/>
              </a:spcBef>
              <a:spcAft>
                <a:spcPts val="0"/>
              </a:spcAft>
              <a:buClr>
                <a:schemeClr val="accent1"/>
              </a:buClr>
              <a:buSzPts val="1100"/>
              <a:buNone/>
              <a:defRPr sz="1100">
                <a:solidFill>
                  <a:schemeClr val="accent1"/>
                </a:solidFill>
              </a:defRPr>
            </a:lvl8pPr>
            <a:lvl9pPr lvl="8" algn="ctr" rtl="0">
              <a:lnSpc>
                <a:spcPct val="100000"/>
              </a:lnSpc>
              <a:spcBef>
                <a:spcPts val="0"/>
              </a:spcBef>
              <a:spcAft>
                <a:spcPts val="0"/>
              </a:spcAft>
              <a:buClr>
                <a:schemeClr val="accent1"/>
              </a:buClr>
              <a:buSzPts val="1100"/>
              <a:buNone/>
              <a:defRPr sz="1100">
                <a:solidFill>
                  <a:schemeClr val="accent1"/>
                </a:solidFill>
              </a:defRPr>
            </a:lvl9pPr>
          </a:lstStyle>
          <a:p>
            <a:endParaRPr/>
          </a:p>
        </p:txBody>
      </p:sp>
      <p:grpSp>
        <p:nvGrpSpPr>
          <p:cNvPr id="349" name="Google Shape;349;p18"/>
          <p:cNvGrpSpPr/>
          <p:nvPr/>
        </p:nvGrpSpPr>
        <p:grpSpPr>
          <a:xfrm rot="-5400000">
            <a:off x="7413719" y="849209"/>
            <a:ext cx="2325428" cy="1188455"/>
            <a:chOff x="2869147" y="3685156"/>
            <a:chExt cx="3405723" cy="1740561"/>
          </a:xfrm>
        </p:grpSpPr>
        <p:sp>
          <p:nvSpPr>
            <p:cNvPr id="350" name="Google Shape;350;p18"/>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p:cSld name="CUSTOM_16">
    <p:spTree>
      <p:nvGrpSpPr>
        <p:cNvPr id="1" name="Shape 352"/>
        <p:cNvGrpSpPr/>
        <p:nvPr/>
      </p:nvGrpSpPr>
      <p:grpSpPr>
        <a:xfrm>
          <a:off x="0" y="0"/>
          <a:ext cx="0" cy="0"/>
          <a:chOff x="0" y="0"/>
          <a:chExt cx="0" cy="0"/>
        </a:xfrm>
      </p:grpSpPr>
      <p:grpSp>
        <p:nvGrpSpPr>
          <p:cNvPr id="353" name="Google Shape;353;p19"/>
          <p:cNvGrpSpPr/>
          <p:nvPr/>
        </p:nvGrpSpPr>
        <p:grpSpPr>
          <a:xfrm rot="10800000" flipH="1">
            <a:off x="-39575" y="1772868"/>
            <a:ext cx="3306195" cy="3368826"/>
            <a:chOff x="0" y="0"/>
            <a:chExt cx="3306195" cy="3368826"/>
          </a:xfrm>
        </p:grpSpPr>
        <p:grpSp>
          <p:nvGrpSpPr>
            <p:cNvPr id="354" name="Google Shape;354;p19"/>
            <p:cNvGrpSpPr/>
            <p:nvPr/>
          </p:nvGrpSpPr>
          <p:grpSpPr>
            <a:xfrm>
              <a:off x="0" y="0"/>
              <a:ext cx="2325416" cy="2325267"/>
              <a:chOff x="0" y="0"/>
              <a:chExt cx="2325416" cy="2325267"/>
            </a:xfrm>
          </p:grpSpPr>
          <p:sp>
            <p:nvSpPr>
              <p:cNvPr id="355" name="Google Shape;355;p19"/>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9"/>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19"/>
          <p:cNvSpPr txBox="1">
            <a:spLocks noGrp="1"/>
          </p:cNvSpPr>
          <p:nvPr>
            <p:ph type="ctrTitle"/>
          </p:nvPr>
        </p:nvSpPr>
        <p:spPr>
          <a:xfrm>
            <a:off x="1187550" y="280721"/>
            <a:ext cx="6768900" cy="57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364" name="Google Shape;364;p19"/>
          <p:cNvSpPr txBox="1">
            <a:spLocks noGrp="1"/>
          </p:cNvSpPr>
          <p:nvPr>
            <p:ph type="ctrTitle" idx="2"/>
          </p:nvPr>
        </p:nvSpPr>
        <p:spPr>
          <a:xfrm>
            <a:off x="5090975" y="1164975"/>
            <a:ext cx="3328800" cy="50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65" name="Google Shape;365;p19"/>
          <p:cNvSpPr txBox="1">
            <a:spLocks noGrp="1"/>
          </p:cNvSpPr>
          <p:nvPr>
            <p:ph type="subTitle" idx="1"/>
          </p:nvPr>
        </p:nvSpPr>
        <p:spPr>
          <a:xfrm>
            <a:off x="5090975" y="1586325"/>
            <a:ext cx="3328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366" name="Google Shape;366;p19"/>
          <p:cNvSpPr txBox="1">
            <a:spLocks noGrp="1"/>
          </p:cNvSpPr>
          <p:nvPr>
            <p:ph type="ctrTitle" idx="3"/>
          </p:nvPr>
        </p:nvSpPr>
        <p:spPr>
          <a:xfrm>
            <a:off x="5090975" y="2388075"/>
            <a:ext cx="3328800" cy="50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67" name="Google Shape;367;p19"/>
          <p:cNvSpPr txBox="1">
            <a:spLocks noGrp="1"/>
          </p:cNvSpPr>
          <p:nvPr>
            <p:ph type="subTitle" idx="4"/>
          </p:nvPr>
        </p:nvSpPr>
        <p:spPr>
          <a:xfrm>
            <a:off x="5090975" y="2809300"/>
            <a:ext cx="3328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368" name="Google Shape;368;p19"/>
          <p:cNvSpPr txBox="1">
            <a:spLocks noGrp="1"/>
          </p:cNvSpPr>
          <p:nvPr>
            <p:ph type="ctrTitle" idx="5"/>
          </p:nvPr>
        </p:nvSpPr>
        <p:spPr>
          <a:xfrm>
            <a:off x="5090975" y="3611075"/>
            <a:ext cx="3328800" cy="503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600"/>
              <a:buNone/>
              <a:defRPr sz="1600"/>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69" name="Google Shape;369;p19"/>
          <p:cNvSpPr txBox="1">
            <a:spLocks noGrp="1"/>
          </p:cNvSpPr>
          <p:nvPr>
            <p:ph type="subTitle" idx="6"/>
          </p:nvPr>
        </p:nvSpPr>
        <p:spPr>
          <a:xfrm>
            <a:off x="5090975" y="4032300"/>
            <a:ext cx="3328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TITLE_ONLY_3_1">
    <p:spTree>
      <p:nvGrpSpPr>
        <p:cNvPr id="1" name="Shape 370"/>
        <p:cNvGrpSpPr/>
        <p:nvPr/>
      </p:nvGrpSpPr>
      <p:grpSpPr>
        <a:xfrm>
          <a:off x="0" y="0"/>
          <a:ext cx="0" cy="0"/>
          <a:chOff x="0" y="0"/>
          <a:chExt cx="0" cy="0"/>
        </a:xfrm>
      </p:grpSpPr>
      <p:sp>
        <p:nvSpPr>
          <p:cNvPr id="371" name="Google Shape;371;p20"/>
          <p:cNvSpPr txBox="1">
            <a:spLocks noGrp="1"/>
          </p:cNvSpPr>
          <p:nvPr>
            <p:ph type="ctrTitle"/>
          </p:nvPr>
        </p:nvSpPr>
        <p:spPr>
          <a:xfrm flipH="1">
            <a:off x="1182024"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372" name="Google Shape;372;p20"/>
          <p:cNvGrpSpPr/>
          <p:nvPr/>
        </p:nvGrpSpPr>
        <p:grpSpPr>
          <a:xfrm rot="5400000" flipH="1">
            <a:off x="-607107" y="849209"/>
            <a:ext cx="2325428" cy="1188455"/>
            <a:chOff x="2869147" y="3685156"/>
            <a:chExt cx="3405723" cy="1740561"/>
          </a:xfrm>
        </p:grpSpPr>
        <p:sp>
          <p:nvSpPr>
            <p:cNvPr id="373" name="Google Shape;373;p20"/>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0"/>
          <p:cNvGrpSpPr/>
          <p:nvPr/>
        </p:nvGrpSpPr>
        <p:grpSpPr>
          <a:xfrm rot="10800000" flipH="1">
            <a:off x="-11955" y="2816427"/>
            <a:ext cx="2325416" cy="2325267"/>
            <a:chOff x="0" y="0"/>
            <a:chExt cx="2325416" cy="2325267"/>
          </a:xfrm>
        </p:grpSpPr>
        <p:sp>
          <p:nvSpPr>
            <p:cNvPr id="376" name="Google Shape;376;p20"/>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0"/>
          <p:cNvSpPr txBox="1">
            <a:spLocks noGrp="1"/>
          </p:cNvSpPr>
          <p:nvPr>
            <p:ph type="title" idx="2" hasCustomPrompt="1"/>
          </p:nvPr>
        </p:nvSpPr>
        <p:spPr>
          <a:xfrm>
            <a:off x="1667895" y="3140100"/>
            <a:ext cx="2126400" cy="8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4" name="Google Shape;384;p20"/>
          <p:cNvSpPr txBox="1">
            <a:spLocks noGrp="1"/>
          </p:cNvSpPr>
          <p:nvPr>
            <p:ph type="subTitle" idx="1"/>
          </p:nvPr>
        </p:nvSpPr>
        <p:spPr>
          <a:xfrm>
            <a:off x="1299827" y="3938100"/>
            <a:ext cx="2862900" cy="6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385" name="Google Shape;385;p20"/>
          <p:cNvSpPr txBox="1">
            <a:spLocks noGrp="1"/>
          </p:cNvSpPr>
          <p:nvPr>
            <p:ph type="title" idx="3" hasCustomPrompt="1"/>
          </p:nvPr>
        </p:nvSpPr>
        <p:spPr>
          <a:xfrm>
            <a:off x="5345917" y="3140100"/>
            <a:ext cx="2126400" cy="8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6" name="Google Shape;386;p20"/>
          <p:cNvSpPr txBox="1">
            <a:spLocks noGrp="1"/>
          </p:cNvSpPr>
          <p:nvPr>
            <p:ph type="subTitle" idx="4"/>
          </p:nvPr>
        </p:nvSpPr>
        <p:spPr>
          <a:xfrm>
            <a:off x="4977852" y="3938100"/>
            <a:ext cx="2862900" cy="66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grpSp>
        <p:nvGrpSpPr>
          <p:cNvPr id="387" name="Google Shape;387;p20"/>
          <p:cNvGrpSpPr/>
          <p:nvPr/>
        </p:nvGrpSpPr>
        <p:grpSpPr>
          <a:xfrm rot="10800000">
            <a:off x="7859812" y="3849693"/>
            <a:ext cx="1291848" cy="1291997"/>
            <a:chOff x="0" y="0"/>
            <a:chExt cx="1291848" cy="1291997"/>
          </a:xfrm>
        </p:grpSpPr>
        <p:sp>
          <p:nvSpPr>
            <p:cNvPr id="388" name="Google Shape;388;p20"/>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grpSp>
        <p:nvGrpSpPr>
          <p:cNvPr id="67" name="Google Shape;67;p3"/>
          <p:cNvGrpSpPr/>
          <p:nvPr/>
        </p:nvGrpSpPr>
        <p:grpSpPr>
          <a:xfrm>
            <a:off x="-25945" y="-12"/>
            <a:ext cx="9169940" cy="6057927"/>
            <a:chOff x="-25945" y="-12"/>
            <a:chExt cx="9169940" cy="6057927"/>
          </a:xfrm>
        </p:grpSpPr>
        <p:grpSp>
          <p:nvGrpSpPr>
            <p:cNvPr id="68" name="Google Shape;68;p3"/>
            <p:cNvGrpSpPr/>
            <p:nvPr/>
          </p:nvGrpSpPr>
          <p:grpSpPr>
            <a:xfrm>
              <a:off x="792127" y="0"/>
              <a:ext cx="5884208" cy="6057915"/>
              <a:chOff x="792127" y="0"/>
              <a:chExt cx="5884208" cy="6057915"/>
            </a:xfrm>
          </p:grpSpPr>
          <p:sp>
            <p:nvSpPr>
              <p:cNvPr id="69" name="Google Shape;69;p3"/>
              <p:cNvSpPr/>
              <p:nvPr/>
            </p:nvSpPr>
            <p:spPr>
              <a:xfrm>
                <a:off x="792127" y="3737122"/>
                <a:ext cx="3779957" cy="2320793"/>
              </a:xfrm>
              <a:custGeom>
                <a:avLst/>
                <a:gdLst/>
                <a:ahLst/>
                <a:cxnLst/>
                <a:rect l="l" t="t" r="r" b="b"/>
                <a:pathLst>
                  <a:path w="25348" h="15563" extrusionOk="0">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417725" y="0"/>
                <a:ext cx="2258609" cy="1129156"/>
              </a:xfrm>
              <a:custGeom>
                <a:avLst/>
                <a:gdLst/>
                <a:ahLst/>
                <a:cxnLst/>
                <a:rect l="l" t="t" r="r" b="b"/>
                <a:pathLst>
                  <a:path w="15146" h="7572" extrusionOk="0">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rot="5400000" flipH="1">
              <a:off x="-594431" y="849209"/>
              <a:ext cx="2325428" cy="1188455"/>
              <a:chOff x="2869147" y="3685156"/>
              <a:chExt cx="3405723" cy="1740561"/>
            </a:xfrm>
          </p:grpSpPr>
          <p:sp>
            <p:nvSpPr>
              <p:cNvPr id="72" name="Google Shape;72;p3"/>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rot="10800000">
              <a:off x="5837800" y="1772868"/>
              <a:ext cx="3306195" cy="3368826"/>
              <a:chOff x="0" y="0"/>
              <a:chExt cx="3306195" cy="3368826"/>
            </a:xfrm>
          </p:grpSpPr>
          <p:grpSp>
            <p:nvGrpSpPr>
              <p:cNvPr id="75" name="Google Shape;75;p3"/>
              <p:cNvGrpSpPr/>
              <p:nvPr/>
            </p:nvGrpSpPr>
            <p:grpSpPr>
              <a:xfrm>
                <a:off x="0" y="0"/>
                <a:ext cx="2325416" cy="2325267"/>
                <a:chOff x="0" y="0"/>
                <a:chExt cx="2325416" cy="2325267"/>
              </a:xfrm>
            </p:grpSpPr>
            <p:sp>
              <p:nvSpPr>
                <p:cNvPr id="76" name="Google Shape;76;p3"/>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3"/>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3"/>
            <p:cNvGrpSpPr/>
            <p:nvPr/>
          </p:nvGrpSpPr>
          <p:grpSpPr>
            <a:xfrm rot="10800000" flipH="1">
              <a:off x="755588" y="3955848"/>
              <a:ext cx="2375748" cy="1187649"/>
              <a:chOff x="751263" y="-1807"/>
              <a:chExt cx="2375748" cy="1187649"/>
            </a:xfrm>
          </p:grpSpPr>
          <p:sp>
            <p:nvSpPr>
              <p:cNvPr id="85" name="Google Shape;85;p3"/>
              <p:cNvSpPr/>
              <p:nvPr/>
            </p:nvSpPr>
            <p:spPr>
              <a:xfrm>
                <a:off x="751263"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356936"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flipH="1">
              <a:off x="3989749" y="-12"/>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3"/>
          <p:cNvSpPr txBox="1">
            <a:spLocks noGrp="1"/>
          </p:cNvSpPr>
          <p:nvPr>
            <p:ph type="ctrTitle"/>
          </p:nvPr>
        </p:nvSpPr>
        <p:spPr>
          <a:xfrm>
            <a:off x="2204045" y="2876875"/>
            <a:ext cx="4736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89" name="Google Shape;89;p3"/>
          <p:cNvSpPr txBox="1">
            <a:spLocks noGrp="1"/>
          </p:cNvSpPr>
          <p:nvPr>
            <p:ph type="subTitle" idx="1"/>
          </p:nvPr>
        </p:nvSpPr>
        <p:spPr>
          <a:xfrm>
            <a:off x="1472397" y="3454675"/>
            <a:ext cx="61992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0" name="Google Shape;90;p3"/>
          <p:cNvSpPr txBox="1">
            <a:spLocks noGrp="1"/>
          </p:cNvSpPr>
          <p:nvPr>
            <p:ph type="title" idx="2" hasCustomPrompt="1"/>
          </p:nvPr>
        </p:nvSpPr>
        <p:spPr>
          <a:xfrm>
            <a:off x="1811600" y="1351100"/>
            <a:ext cx="5520900" cy="925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9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list">
  <p:cSld name="TITLE_AND_BODY_1">
    <p:spTree>
      <p:nvGrpSpPr>
        <p:cNvPr id="1" name="Shape 392"/>
        <p:cNvGrpSpPr/>
        <p:nvPr/>
      </p:nvGrpSpPr>
      <p:grpSpPr>
        <a:xfrm>
          <a:off x="0" y="0"/>
          <a:ext cx="0" cy="0"/>
          <a:chOff x="0" y="0"/>
          <a:chExt cx="0" cy="0"/>
        </a:xfrm>
      </p:grpSpPr>
      <p:grpSp>
        <p:nvGrpSpPr>
          <p:cNvPr id="393" name="Google Shape;393;p21"/>
          <p:cNvGrpSpPr/>
          <p:nvPr/>
        </p:nvGrpSpPr>
        <p:grpSpPr>
          <a:xfrm>
            <a:off x="-46954" y="-1807"/>
            <a:ext cx="9187040" cy="5145310"/>
            <a:chOff x="-46954" y="-1807"/>
            <a:chExt cx="9187040" cy="5145310"/>
          </a:xfrm>
        </p:grpSpPr>
        <p:grpSp>
          <p:nvGrpSpPr>
            <p:cNvPr id="394" name="Google Shape;394;p21"/>
            <p:cNvGrpSpPr/>
            <p:nvPr/>
          </p:nvGrpSpPr>
          <p:grpSpPr>
            <a:xfrm flipH="1">
              <a:off x="7848237" y="0"/>
              <a:ext cx="1291848" cy="1291997"/>
              <a:chOff x="0" y="0"/>
              <a:chExt cx="1291848" cy="1291997"/>
            </a:xfrm>
          </p:grpSpPr>
          <p:sp>
            <p:nvSpPr>
              <p:cNvPr id="395" name="Google Shape;395;p21"/>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1"/>
            <p:cNvGrpSpPr/>
            <p:nvPr/>
          </p:nvGrpSpPr>
          <p:grpSpPr>
            <a:xfrm rot="10800000" flipH="1">
              <a:off x="-3920" y="1095125"/>
              <a:ext cx="4047930" cy="4048378"/>
              <a:chOff x="0" y="0"/>
              <a:chExt cx="4047930" cy="4048378"/>
            </a:xfrm>
          </p:grpSpPr>
          <p:sp>
            <p:nvSpPr>
              <p:cNvPr id="400" name="Google Shape;400;p21"/>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1"/>
            <p:cNvSpPr/>
            <p:nvPr/>
          </p:nvSpPr>
          <p:spPr>
            <a:xfrm flipH="1">
              <a:off x="-4065" y="0"/>
              <a:ext cx="2765775" cy="4375552"/>
            </a:xfrm>
            <a:custGeom>
              <a:avLst/>
              <a:gdLst/>
              <a:ahLst/>
              <a:cxnLst/>
              <a:rect l="l" t="t" r="r" b="b"/>
              <a:pathLst>
                <a:path w="18547" h="29342" extrusionOk="0">
                  <a:moveTo>
                    <a:pt x="10796" y="1"/>
                  </a:moveTo>
                  <a:lnTo>
                    <a:pt x="0" y="10796"/>
                  </a:lnTo>
                  <a:lnTo>
                    <a:pt x="18546" y="29341"/>
                  </a:lnTo>
                  <a:lnTo>
                    <a:pt x="18546" y="24500"/>
                  </a:lnTo>
                  <a:lnTo>
                    <a:pt x="4842" y="10796"/>
                  </a:lnTo>
                  <a:lnTo>
                    <a:pt x="15637"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flipH="1">
              <a:off x="6008747"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flipH="1">
              <a:off x="6614404"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flipH="1">
              <a:off x="-46942" y="-1807"/>
              <a:ext cx="2150029" cy="4261088"/>
            </a:xfrm>
            <a:custGeom>
              <a:avLst/>
              <a:gdLst/>
              <a:ahLst/>
              <a:cxnLst/>
              <a:rect l="l" t="t" r="r" b="b"/>
              <a:pathLst>
                <a:path w="14345" h="28430" extrusionOk="0">
                  <a:moveTo>
                    <a:pt x="14088" y="1"/>
                  </a:moveTo>
                  <a:lnTo>
                    <a:pt x="0" y="14087"/>
                  </a:lnTo>
                  <a:lnTo>
                    <a:pt x="14345" y="28429"/>
                  </a:lnTo>
                  <a:lnTo>
                    <a:pt x="14345" y="25805"/>
                  </a:lnTo>
                  <a:lnTo>
                    <a:pt x="2628" y="14087"/>
                  </a:lnTo>
                  <a:lnTo>
                    <a:pt x="14345" y="2367"/>
                  </a:lnTo>
                  <a:lnTo>
                    <a:pt x="14345"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flipH="1">
              <a:off x="-46954" y="851468"/>
              <a:ext cx="1258243" cy="2516036"/>
            </a:xfrm>
            <a:custGeom>
              <a:avLst/>
              <a:gdLst/>
              <a:ahLst/>
              <a:cxnLst/>
              <a:rect l="l" t="t" r="r" b="b"/>
              <a:pathLst>
                <a:path w="8395" h="16787" extrusionOk="0">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1"/>
          <p:cNvSpPr txBox="1">
            <a:spLocks noGrp="1"/>
          </p:cNvSpPr>
          <p:nvPr>
            <p:ph type="body" idx="1"/>
          </p:nvPr>
        </p:nvSpPr>
        <p:spPr>
          <a:xfrm>
            <a:off x="724200" y="1152475"/>
            <a:ext cx="7695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AutoNum type="arabicPeriod"/>
              <a:defRPr sz="1200">
                <a:solidFill>
                  <a:srgbClr val="FFFFFF"/>
                </a:solidFill>
              </a:defRPr>
            </a:lvl1pPr>
            <a:lvl2pPr marL="914400" lvl="1" indent="-304800" rtl="0">
              <a:spcBef>
                <a:spcPts val="1600"/>
              </a:spcBef>
              <a:spcAft>
                <a:spcPts val="0"/>
              </a:spcAft>
              <a:buClr>
                <a:srgbClr val="FFFFFF"/>
              </a:buClr>
              <a:buSzPts val="1200"/>
              <a:buFont typeface="Roboto Condensed Light"/>
              <a:buAutoNum type="alphaLcPeriod"/>
              <a:defRPr>
                <a:solidFill>
                  <a:srgbClr val="FFFFFF"/>
                </a:solidFill>
              </a:defRPr>
            </a:lvl2pPr>
            <a:lvl3pPr marL="1371600" lvl="2" indent="-304800" rtl="0">
              <a:spcBef>
                <a:spcPts val="1600"/>
              </a:spcBef>
              <a:spcAft>
                <a:spcPts val="0"/>
              </a:spcAft>
              <a:buClr>
                <a:srgbClr val="FFFFFF"/>
              </a:buClr>
              <a:buSzPts val="1200"/>
              <a:buFont typeface="Roboto Condensed Light"/>
              <a:buAutoNum type="romanLcPeriod"/>
              <a:defRPr>
                <a:solidFill>
                  <a:srgbClr val="FFFFFF"/>
                </a:solidFill>
              </a:defRPr>
            </a:lvl3pPr>
            <a:lvl4pPr marL="1828800" lvl="3" indent="-304800" rtl="0">
              <a:spcBef>
                <a:spcPts val="1600"/>
              </a:spcBef>
              <a:spcAft>
                <a:spcPts val="0"/>
              </a:spcAft>
              <a:buClr>
                <a:srgbClr val="FFFFFF"/>
              </a:buClr>
              <a:buSzPts val="1200"/>
              <a:buFont typeface="Roboto Condensed Light"/>
              <a:buAutoNum type="arabicPeriod"/>
              <a:defRPr>
                <a:solidFill>
                  <a:srgbClr val="FFFFFF"/>
                </a:solidFill>
              </a:defRPr>
            </a:lvl4pPr>
            <a:lvl5pPr marL="2286000" lvl="4" indent="-304800" rtl="0">
              <a:spcBef>
                <a:spcPts val="1600"/>
              </a:spcBef>
              <a:spcAft>
                <a:spcPts val="0"/>
              </a:spcAft>
              <a:buClr>
                <a:srgbClr val="FFFFFF"/>
              </a:buClr>
              <a:buSzPts val="1200"/>
              <a:buFont typeface="Roboto Condensed Light"/>
              <a:buAutoNum type="alphaLcPeriod"/>
              <a:defRPr>
                <a:solidFill>
                  <a:srgbClr val="FFFFFF"/>
                </a:solidFill>
              </a:defRPr>
            </a:lvl5pPr>
            <a:lvl6pPr marL="2743200" lvl="5" indent="-304800" rtl="0">
              <a:spcBef>
                <a:spcPts val="1600"/>
              </a:spcBef>
              <a:spcAft>
                <a:spcPts val="0"/>
              </a:spcAft>
              <a:buClr>
                <a:srgbClr val="FFFFFF"/>
              </a:buClr>
              <a:buSzPts val="1200"/>
              <a:buFont typeface="Roboto Condensed Light"/>
              <a:buAutoNum type="romanLcPeriod"/>
              <a:defRPr>
                <a:solidFill>
                  <a:srgbClr val="FFFFFF"/>
                </a:solidFill>
              </a:defRPr>
            </a:lvl6pPr>
            <a:lvl7pPr marL="3200400" lvl="6" indent="-304800" rtl="0">
              <a:spcBef>
                <a:spcPts val="1600"/>
              </a:spcBef>
              <a:spcAft>
                <a:spcPts val="0"/>
              </a:spcAft>
              <a:buClr>
                <a:srgbClr val="FFFFFF"/>
              </a:buClr>
              <a:buSzPts val="1200"/>
              <a:buFont typeface="Roboto Condensed Light"/>
              <a:buAutoNum type="arabicPeriod"/>
              <a:defRPr>
                <a:solidFill>
                  <a:srgbClr val="FFFFFF"/>
                </a:solidFill>
              </a:defRPr>
            </a:lvl7pPr>
            <a:lvl8pPr marL="3657600" lvl="7" indent="-304800" rtl="0">
              <a:spcBef>
                <a:spcPts val="1600"/>
              </a:spcBef>
              <a:spcAft>
                <a:spcPts val="0"/>
              </a:spcAft>
              <a:buClr>
                <a:srgbClr val="FFFFFF"/>
              </a:buClr>
              <a:buSzPts val="1200"/>
              <a:buFont typeface="Roboto Condensed Light"/>
              <a:buAutoNum type="alphaLcPeriod"/>
              <a:defRPr>
                <a:solidFill>
                  <a:srgbClr val="FFFFFF"/>
                </a:solidFill>
              </a:defRPr>
            </a:lvl8pPr>
            <a:lvl9pPr marL="4114800" lvl="8" indent="-304800" rtl="0">
              <a:spcBef>
                <a:spcPts val="1600"/>
              </a:spcBef>
              <a:spcAft>
                <a:spcPts val="1600"/>
              </a:spcAft>
              <a:buClr>
                <a:srgbClr val="FFFFFF"/>
              </a:buClr>
              <a:buSzPts val="1200"/>
              <a:buFont typeface="Roboto Condensed Light"/>
              <a:buAutoNum type="romanLcPeriod"/>
              <a:defRPr>
                <a:solidFill>
                  <a:srgbClr val="FFFFFF"/>
                </a:solidFill>
              </a:defRPr>
            </a:lvl9pPr>
          </a:lstStyle>
          <a:p>
            <a:endParaRPr/>
          </a:p>
        </p:txBody>
      </p:sp>
      <p:sp>
        <p:nvSpPr>
          <p:cNvPr id="418" name="Google Shape;418;p21"/>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_AND_BODY_1_1">
    <p:spTree>
      <p:nvGrpSpPr>
        <p:cNvPr id="1" name="Shape 419"/>
        <p:cNvGrpSpPr/>
        <p:nvPr/>
      </p:nvGrpSpPr>
      <p:grpSpPr>
        <a:xfrm>
          <a:off x="0" y="0"/>
          <a:ext cx="0" cy="0"/>
          <a:chOff x="0" y="0"/>
          <a:chExt cx="0" cy="0"/>
        </a:xfrm>
      </p:grpSpPr>
      <p:grpSp>
        <p:nvGrpSpPr>
          <p:cNvPr id="420" name="Google Shape;420;p22"/>
          <p:cNvGrpSpPr/>
          <p:nvPr/>
        </p:nvGrpSpPr>
        <p:grpSpPr>
          <a:xfrm>
            <a:off x="5093862" y="851468"/>
            <a:ext cx="4090965" cy="4292034"/>
            <a:chOff x="5055238" y="851468"/>
            <a:chExt cx="4090965" cy="4292034"/>
          </a:xfrm>
        </p:grpSpPr>
        <p:grpSp>
          <p:nvGrpSpPr>
            <p:cNvPr id="421" name="Google Shape;421;p22"/>
            <p:cNvGrpSpPr/>
            <p:nvPr/>
          </p:nvGrpSpPr>
          <p:grpSpPr>
            <a:xfrm rot="10800000">
              <a:off x="5055238" y="1095125"/>
              <a:ext cx="4047930" cy="4048378"/>
              <a:chOff x="0" y="0"/>
              <a:chExt cx="4047930" cy="4048378"/>
            </a:xfrm>
          </p:grpSpPr>
          <p:sp>
            <p:nvSpPr>
              <p:cNvPr id="422" name="Google Shape;422;p22"/>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2"/>
            <p:cNvSpPr/>
            <p:nvPr/>
          </p:nvSpPr>
          <p:spPr>
            <a:xfrm>
              <a:off x="7887960" y="851468"/>
              <a:ext cx="1258243" cy="2516036"/>
            </a:xfrm>
            <a:custGeom>
              <a:avLst/>
              <a:gdLst/>
              <a:ahLst/>
              <a:cxnLst/>
              <a:rect l="l" t="t" r="r" b="b"/>
              <a:pathLst>
                <a:path w="8395" h="16787" extrusionOk="0">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txBox="1">
            <a:spLocks noGrp="1"/>
          </p:cNvSpPr>
          <p:nvPr>
            <p:ph type="ctrTitle"/>
          </p:nvPr>
        </p:nvSpPr>
        <p:spPr>
          <a:xfrm flipH="1">
            <a:off x="1182024"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436" name="Google Shape;436;p22"/>
          <p:cNvSpPr txBox="1">
            <a:spLocks noGrp="1"/>
          </p:cNvSpPr>
          <p:nvPr>
            <p:ph type="ctrTitle" idx="2"/>
          </p:nvPr>
        </p:nvSpPr>
        <p:spPr>
          <a:xfrm>
            <a:off x="1141550" y="1587325"/>
            <a:ext cx="3056400" cy="53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2400">
                <a:solidFill>
                  <a:schemeClr val="lt2"/>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437" name="Google Shape;437;p22"/>
          <p:cNvSpPr txBox="1">
            <a:spLocks noGrp="1"/>
          </p:cNvSpPr>
          <p:nvPr>
            <p:ph type="subTitle" idx="1"/>
          </p:nvPr>
        </p:nvSpPr>
        <p:spPr>
          <a:xfrm>
            <a:off x="1141525" y="2120851"/>
            <a:ext cx="30564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38" name="Google Shape;438;p22"/>
          <p:cNvSpPr txBox="1">
            <a:spLocks noGrp="1"/>
          </p:cNvSpPr>
          <p:nvPr>
            <p:ph type="ctrTitle" idx="3"/>
          </p:nvPr>
        </p:nvSpPr>
        <p:spPr>
          <a:xfrm>
            <a:off x="4946075" y="1587325"/>
            <a:ext cx="3056400" cy="53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2400">
                <a:solidFill>
                  <a:schemeClr val="lt2"/>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439" name="Google Shape;439;p22"/>
          <p:cNvSpPr txBox="1">
            <a:spLocks noGrp="1"/>
          </p:cNvSpPr>
          <p:nvPr>
            <p:ph type="subTitle" idx="4"/>
          </p:nvPr>
        </p:nvSpPr>
        <p:spPr>
          <a:xfrm>
            <a:off x="4946050" y="2120851"/>
            <a:ext cx="30564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40" name="Google Shape;440;p22"/>
          <p:cNvSpPr txBox="1">
            <a:spLocks noGrp="1"/>
          </p:cNvSpPr>
          <p:nvPr>
            <p:ph type="ctrTitle" idx="5"/>
          </p:nvPr>
        </p:nvSpPr>
        <p:spPr>
          <a:xfrm>
            <a:off x="1141550" y="3190250"/>
            <a:ext cx="3056400" cy="53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2400">
                <a:solidFill>
                  <a:schemeClr val="lt2"/>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441" name="Google Shape;441;p22"/>
          <p:cNvSpPr txBox="1">
            <a:spLocks noGrp="1"/>
          </p:cNvSpPr>
          <p:nvPr>
            <p:ph type="subTitle" idx="6"/>
          </p:nvPr>
        </p:nvSpPr>
        <p:spPr>
          <a:xfrm>
            <a:off x="1141525" y="3723776"/>
            <a:ext cx="30564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442" name="Google Shape;442;p22"/>
          <p:cNvSpPr txBox="1">
            <a:spLocks noGrp="1"/>
          </p:cNvSpPr>
          <p:nvPr>
            <p:ph type="ctrTitle" idx="7"/>
          </p:nvPr>
        </p:nvSpPr>
        <p:spPr>
          <a:xfrm>
            <a:off x="4946075" y="3190250"/>
            <a:ext cx="3056400" cy="53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2400">
                <a:solidFill>
                  <a:schemeClr val="lt2"/>
                </a:solidFill>
              </a:defRPr>
            </a:lvl1pPr>
            <a:lvl2pPr lvl="1" algn="ctr" rtl="0">
              <a:spcBef>
                <a:spcPts val="0"/>
              </a:spcBef>
              <a:spcAft>
                <a:spcPts val="0"/>
              </a:spcAft>
              <a:buClr>
                <a:srgbClr val="FFFFFF"/>
              </a:buClr>
              <a:buSzPts val="1200"/>
              <a:buNone/>
              <a:defRPr sz="1200">
                <a:solidFill>
                  <a:srgbClr val="FFFFFF"/>
                </a:solidFill>
              </a:defRPr>
            </a:lvl2pPr>
            <a:lvl3pPr lvl="2" algn="ctr" rtl="0">
              <a:spcBef>
                <a:spcPts val="0"/>
              </a:spcBef>
              <a:spcAft>
                <a:spcPts val="0"/>
              </a:spcAft>
              <a:buClr>
                <a:srgbClr val="FFFFFF"/>
              </a:buClr>
              <a:buSzPts val="1200"/>
              <a:buNone/>
              <a:defRPr sz="1200">
                <a:solidFill>
                  <a:srgbClr val="FFFFFF"/>
                </a:solidFill>
              </a:defRPr>
            </a:lvl3pPr>
            <a:lvl4pPr lvl="3" algn="ctr" rtl="0">
              <a:spcBef>
                <a:spcPts val="0"/>
              </a:spcBef>
              <a:spcAft>
                <a:spcPts val="0"/>
              </a:spcAft>
              <a:buClr>
                <a:srgbClr val="FFFFFF"/>
              </a:buClr>
              <a:buSzPts val="1200"/>
              <a:buNone/>
              <a:defRPr sz="1200">
                <a:solidFill>
                  <a:srgbClr val="FFFFFF"/>
                </a:solidFill>
              </a:defRPr>
            </a:lvl4pPr>
            <a:lvl5pPr lvl="4" algn="ctr" rtl="0">
              <a:spcBef>
                <a:spcPts val="0"/>
              </a:spcBef>
              <a:spcAft>
                <a:spcPts val="0"/>
              </a:spcAft>
              <a:buClr>
                <a:srgbClr val="FFFFFF"/>
              </a:buClr>
              <a:buSzPts val="1200"/>
              <a:buNone/>
              <a:defRPr sz="1200">
                <a:solidFill>
                  <a:srgbClr val="FFFFFF"/>
                </a:solidFill>
              </a:defRPr>
            </a:lvl5pPr>
            <a:lvl6pPr lvl="5" algn="ctr" rtl="0">
              <a:spcBef>
                <a:spcPts val="0"/>
              </a:spcBef>
              <a:spcAft>
                <a:spcPts val="0"/>
              </a:spcAft>
              <a:buClr>
                <a:srgbClr val="FFFFFF"/>
              </a:buClr>
              <a:buSzPts val="1200"/>
              <a:buNone/>
              <a:defRPr sz="1200">
                <a:solidFill>
                  <a:srgbClr val="FFFFFF"/>
                </a:solidFill>
              </a:defRPr>
            </a:lvl6pPr>
            <a:lvl7pPr lvl="6" algn="ctr" rtl="0">
              <a:spcBef>
                <a:spcPts val="0"/>
              </a:spcBef>
              <a:spcAft>
                <a:spcPts val="0"/>
              </a:spcAft>
              <a:buClr>
                <a:srgbClr val="FFFFFF"/>
              </a:buClr>
              <a:buSzPts val="1200"/>
              <a:buNone/>
              <a:defRPr sz="1200">
                <a:solidFill>
                  <a:srgbClr val="FFFFFF"/>
                </a:solidFill>
              </a:defRPr>
            </a:lvl7pPr>
            <a:lvl8pPr lvl="7" algn="ctr" rtl="0">
              <a:spcBef>
                <a:spcPts val="0"/>
              </a:spcBef>
              <a:spcAft>
                <a:spcPts val="0"/>
              </a:spcAft>
              <a:buClr>
                <a:srgbClr val="FFFFFF"/>
              </a:buClr>
              <a:buSzPts val="1200"/>
              <a:buNone/>
              <a:defRPr sz="1200">
                <a:solidFill>
                  <a:srgbClr val="FFFFFF"/>
                </a:solidFill>
              </a:defRPr>
            </a:lvl8pPr>
            <a:lvl9pPr lvl="8" algn="ctr" rtl="0">
              <a:spcBef>
                <a:spcPts val="0"/>
              </a:spcBef>
              <a:spcAft>
                <a:spcPts val="0"/>
              </a:spcAft>
              <a:buClr>
                <a:srgbClr val="FFFFFF"/>
              </a:buClr>
              <a:buSzPts val="1200"/>
              <a:buNone/>
              <a:defRPr sz="1200">
                <a:solidFill>
                  <a:srgbClr val="FFFFFF"/>
                </a:solidFill>
              </a:defRPr>
            </a:lvl9pPr>
          </a:lstStyle>
          <a:p>
            <a:endParaRPr/>
          </a:p>
        </p:txBody>
      </p:sp>
      <p:sp>
        <p:nvSpPr>
          <p:cNvPr id="443" name="Google Shape;443;p22"/>
          <p:cNvSpPr txBox="1">
            <a:spLocks noGrp="1"/>
          </p:cNvSpPr>
          <p:nvPr>
            <p:ph type="subTitle" idx="8"/>
          </p:nvPr>
        </p:nvSpPr>
        <p:spPr>
          <a:xfrm>
            <a:off x="4946050" y="3723776"/>
            <a:ext cx="30564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grpSp>
        <p:nvGrpSpPr>
          <p:cNvPr id="444" name="Google Shape;444;p22"/>
          <p:cNvGrpSpPr/>
          <p:nvPr/>
        </p:nvGrpSpPr>
        <p:grpSpPr>
          <a:xfrm rot="5400000" flipH="1">
            <a:off x="-607107" y="849209"/>
            <a:ext cx="2325428" cy="1188455"/>
            <a:chOff x="2869147" y="3685156"/>
            <a:chExt cx="3405723" cy="1740561"/>
          </a:xfrm>
        </p:grpSpPr>
        <p:sp>
          <p:nvSpPr>
            <p:cNvPr id="445" name="Google Shape;445;p22"/>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ITLE_1_2">
    <p:spTree>
      <p:nvGrpSpPr>
        <p:cNvPr id="1" name="Shape 447"/>
        <p:cNvGrpSpPr/>
        <p:nvPr/>
      </p:nvGrpSpPr>
      <p:grpSpPr>
        <a:xfrm>
          <a:off x="0" y="0"/>
          <a:ext cx="0" cy="0"/>
          <a:chOff x="0" y="0"/>
          <a:chExt cx="0" cy="0"/>
        </a:xfrm>
      </p:grpSpPr>
      <p:grpSp>
        <p:nvGrpSpPr>
          <p:cNvPr id="448" name="Google Shape;448;p23"/>
          <p:cNvGrpSpPr/>
          <p:nvPr/>
        </p:nvGrpSpPr>
        <p:grpSpPr>
          <a:xfrm flipH="1">
            <a:off x="-40837" y="-72025"/>
            <a:ext cx="9187040" cy="5215528"/>
            <a:chOff x="0" y="-72025"/>
            <a:chExt cx="9187040" cy="5215528"/>
          </a:xfrm>
        </p:grpSpPr>
        <p:grpSp>
          <p:nvGrpSpPr>
            <p:cNvPr id="449" name="Google Shape;449;p23"/>
            <p:cNvGrpSpPr/>
            <p:nvPr/>
          </p:nvGrpSpPr>
          <p:grpSpPr>
            <a:xfrm>
              <a:off x="0" y="0"/>
              <a:ext cx="9144005" cy="5143503"/>
              <a:chOff x="0" y="0"/>
              <a:chExt cx="9144005" cy="5143503"/>
            </a:xfrm>
          </p:grpSpPr>
          <p:grpSp>
            <p:nvGrpSpPr>
              <p:cNvPr id="450" name="Google Shape;450;p23"/>
              <p:cNvGrpSpPr/>
              <p:nvPr/>
            </p:nvGrpSpPr>
            <p:grpSpPr>
              <a:xfrm>
                <a:off x="0" y="0"/>
                <a:ext cx="4047930" cy="4048378"/>
                <a:chOff x="0" y="0"/>
                <a:chExt cx="4047930" cy="4048378"/>
              </a:xfrm>
            </p:grpSpPr>
            <p:sp>
              <p:nvSpPr>
                <p:cNvPr id="451" name="Google Shape;451;p23"/>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3"/>
              <p:cNvGrpSpPr/>
              <p:nvPr/>
            </p:nvGrpSpPr>
            <p:grpSpPr>
              <a:xfrm rot="10800000">
                <a:off x="5096075" y="1095125"/>
                <a:ext cx="4047930" cy="4048378"/>
                <a:chOff x="0" y="0"/>
                <a:chExt cx="4047930" cy="4048378"/>
              </a:xfrm>
            </p:grpSpPr>
            <p:sp>
              <p:nvSpPr>
                <p:cNvPr id="464" name="Google Shape;464;p23"/>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 name="Google Shape;476;p23"/>
            <p:cNvGrpSpPr/>
            <p:nvPr/>
          </p:nvGrpSpPr>
          <p:grpSpPr>
            <a:xfrm>
              <a:off x="0" y="0"/>
              <a:ext cx="6676335" cy="4416561"/>
              <a:chOff x="0" y="0"/>
              <a:chExt cx="6676335" cy="4416561"/>
            </a:xfrm>
          </p:grpSpPr>
          <p:sp>
            <p:nvSpPr>
              <p:cNvPr id="477" name="Google Shape;477;p23"/>
              <p:cNvSpPr/>
              <p:nvPr/>
            </p:nvSpPr>
            <p:spPr>
              <a:xfrm>
                <a:off x="4417725" y="0"/>
                <a:ext cx="2258609" cy="1129156"/>
              </a:xfrm>
              <a:custGeom>
                <a:avLst/>
                <a:gdLst/>
                <a:ahLst/>
                <a:cxnLst/>
                <a:rect l="l" t="t" r="r" b="b"/>
                <a:pathLst>
                  <a:path w="15146" h="7572" extrusionOk="0">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0" y="0"/>
                <a:ext cx="4354228" cy="4416561"/>
              </a:xfrm>
              <a:custGeom>
                <a:avLst/>
                <a:gdLst/>
                <a:ahLst/>
                <a:cxnLst/>
                <a:rect l="l" t="t" r="r" b="b"/>
                <a:pathLst>
                  <a:path w="29199" h="29617" extrusionOk="0">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3"/>
            <p:cNvGrpSpPr/>
            <p:nvPr/>
          </p:nvGrpSpPr>
          <p:grpSpPr>
            <a:xfrm>
              <a:off x="755591" y="-72025"/>
              <a:ext cx="8431449" cy="3439529"/>
              <a:chOff x="755591" y="-72025"/>
              <a:chExt cx="8431449" cy="3439529"/>
            </a:xfrm>
          </p:grpSpPr>
          <p:sp>
            <p:nvSpPr>
              <p:cNvPr id="481" name="Google Shape;481;p23"/>
              <p:cNvSpPr/>
              <p:nvPr/>
            </p:nvSpPr>
            <p:spPr>
              <a:xfrm>
                <a:off x="755591"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1361264"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7928797" y="851468"/>
                <a:ext cx="1258243" cy="2516036"/>
              </a:xfrm>
              <a:custGeom>
                <a:avLst/>
                <a:gdLst/>
                <a:ahLst/>
                <a:cxnLst/>
                <a:rect l="l" t="t" r="r" b="b"/>
                <a:pathLst>
                  <a:path w="8395" h="16787" extrusionOk="0">
                    <a:moveTo>
                      <a:pt x="8395" y="0"/>
                    </a:moveTo>
                    <a:lnTo>
                      <a:pt x="1" y="8394"/>
                    </a:lnTo>
                    <a:lnTo>
                      <a:pt x="8395" y="16786"/>
                    </a:lnTo>
                    <a:lnTo>
                      <a:pt x="8395" y="14579"/>
                    </a:lnTo>
                    <a:lnTo>
                      <a:pt x="2208" y="8394"/>
                    </a:lnTo>
                    <a:lnTo>
                      <a:pt x="8395" y="2207"/>
                    </a:lnTo>
                    <a:lnTo>
                      <a:pt x="8395" y="0"/>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5058106" y="-72025"/>
                <a:ext cx="1233512" cy="650629"/>
              </a:xfrm>
              <a:custGeom>
                <a:avLst/>
                <a:gdLst/>
                <a:ahLst/>
                <a:cxnLst/>
                <a:rect l="l" t="t" r="r" b="b"/>
                <a:pathLst>
                  <a:path w="8230" h="4341" extrusionOk="0">
                    <a:moveTo>
                      <a:pt x="1" y="1"/>
                    </a:moveTo>
                    <a:lnTo>
                      <a:pt x="4341" y="4340"/>
                    </a:lnTo>
                    <a:lnTo>
                      <a:pt x="8230" y="451"/>
                    </a:lnTo>
                    <a:lnTo>
                      <a:pt x="7779" y="1"/>
                    </a:lnTo>
                    <a:lnTo>
                      <a:pt x="7538" y="1"/>
                    </a:lnTo>
                    <a:lnTo>
                      <a:pt x="4341" y="3201"/>
                    </a:lnTo>
                    <a:lnTo>
                      <a:pt x="1140"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6291485" y="-72025"/>
                <a:ext cx="1233363" cy="650629"/>
              </a:xfrm>
              <a:custGeom>
                <a:avLst/>
                <a:gdLst/>
                <a:ahLst/>
                <a:cxnLst/>
                <a:rect l="l" t="t" r="r" b="b"/>
                <a:pathLst>
                  <a:path w="8229" h="4341" extrusionOk="0">
                    <a:moveTo>
                      <a:pt x="452" y="1"/>
                    </a:moveTo>
                    <a:lnTo>
                      <a:pt x="1" y="451"/>
                    </a:lnTo>
                    <a:lnTo>
                      <a:pt x="3889" y="4340"/>
                    </a:lnTo>
                    <a:lnTo>
                      <a:pt x="8229" y="1"/>
                    </a:lnTo>
                    <a:lnTo>
                      <a:pt x="7090" y="1"/>
                    </a:lnTo>
                    <a:lnTo>
                      <a:pt x="3889" y="3201"/>
                    </a:lnTo>
                    <a:lnTo>
                      <a:pt x="689"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6" name="Google Shape;486;p23"/>
          <p:cNvSpPr txBox="1">
            <a:spLocks noGrp="1"/>
          </p:cNvSpPr>
          <p:nvPr>
            <p:ph type="ctrTitle"/>
          </p:nvPr>
        </p:nvSpPr>
        <p:spPr>
          <a:xfrm>
            <a:off x="1697100" y="538850"/>
            <a:ext cx="5749800" cy="98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8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7" name="Google Shape;487;p23"/>
          <p:cNvSpPr txBox="1">
            <a:spLocks noGrp="1"/>
          </p:cNvSpPr>
          <p:nvPr>
            <p:ph type="subTitle" idx="1"/>
          </p:nvPr>
        </p:nvSpPr>
        <p:spPr>
          <a:xfrm>
            <a:off x="1697100" y="2266950"/>
            <a:ext cx="5749800" cy="148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Font typeface="Overpass Light" panose="00000500000000000000"/>
              <a:buNone/>
              <a:defRPr sz="1600"/>
            </a:lvl1pPr>
            <a:lvl2pPr lvl="1"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2pPr>
            <a:lvl3pPr lvl="2"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3pPr>
            <a:lvl4pPr lvl="3"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4pPr>
            <a:lvl5pPr lvl="4"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5pPr>
            <a:lvl6pPr lvl="5"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6pPr>
            <a:lvl7pPr lvl="6"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7pPr>
            <a:lvl8pPr lvl="7"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8pPr>
            <a:lvl9pPr lvl="8" algn="ctr" rtl="0">
              <a:lnSpc>
                <a:spcPct val="100000"/>
              </a:lnSpc>
              <a:spcBef>
                <a:spcPts val="0"/>
              </a:spcBef>
              <a:spcAft>
                <a:spcPts val="0"/>
              </a:spcAft>
              <a:buClr>
                <a:schemeClr val="dk1"/>
              </a:buClr>
              <a:buSzPts val="2800"/>
              <a:buFont typeface="Overpass Light" panose="00000500000000000000"/>
              <a:buNone/>
              <a:defRPr sz="2800">
                <a:solidFill>
                  <a:schemeClr val="dk1"/>
                </a:solidFill>
                <a:latin typeface="Overpass Light" panose="00000500000000000000"/>
                <a:ea typeface="Overpass Light" panose="00000500000000000000"/>
                <a:cs typeface="Overpass Light" panose="00000500000000000000"/>
                <a:sym typeface="Overpass Light" panose="00000500000000000000"/>
              </a:defRPr>
            </a:lvl9pPr>
          </a:lstStyle>
          <a:p>
            <a:endParaRPr/>
          </a:p>
        </p:txBody>
      </p:sp>
      <p:sp>
        <p:nvSpPr>
          <p:cNvPr id="488" name="Google Shape;488;p2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9" name="Google Shape;489;p2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0" name="Google Shape;490;p2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1" name="Google Shape;491;p2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2" name="Google Shape;492;p2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3" name="Google Shape;493;p23"/>
          <p:cNvSpPr txBox="1"/>
          <p:nvPr/>
        </p:nvSpPr>
        <p:spPr>
          <a:xfrm>
            <a:off x="2320050" y="3570350"/>
            <a:ext cx="4503900" cy="93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GB" sz="1000">
                <a:solidFill>
                  <a:srgbClr val="FFFFFF"/>
                </a:solidFill>
                <a:latin typeface="Overpass Light" panose="00000500000000000000"/>
                <a:ea typeface="Overpass Light" panose="00000500000000000000"/>
                <a:cs typeface="Overpass Light" panose="00000500000000000000"/>
                <a:sym typeface="Overpass Light" panose="00000500000000000000"/>
              </a:rPr>
              <a:t>CREDITS: This presentation template was created by </a:t>
            </a:r>
            <a:r>
              <a:rPr lang="en-GB" sz="1000">
                <a:solidFill>
                  <a:srgbClr val="FFFFFF"/>
                </a:solidFill>
                <a:uFill>
                  <a:noFill/>
                </a:uFill>
                <a:latin typeface="Overpass" panose="00000500000000000000"/>
                <a:ea typeface="Overpass" panose="00000500000000000000"/>
                <a:cs typeface="Overpass" panose="00000500000000000000"/>
                <a:sym typeface="Overpass" panose="00000500000000000000"/>
                <a:hlinkClick r:id="rId2"/>
              </a:rPr>
              <a:t>Slidesgo</a:t>
            </a:r>
            <a:r>
              <a:rPr lang="en-GB" sz="1000">
                <a:solidFill>
                  <a:srgbClr val="FFFFFF"/>
                </a:solidFill>
                <a:latin typeface="Overpass Light" panose="00000500000000000000"/>
                <a:ea typeface="Overpass Light" panose="00000500000000000000"/>
                <a:cs typeface="Overpass Light" panose="00000500000000000000"/>
                <a:sym typeface="Overpass Light" panose="00000500000000000000"/>
              </a:rPr>
              <a:t>, including icons by </a:t>
            </a:r>
            <a:r>
              <a:rPr lang="en-GB" sz="1000">
                <a:solidFill>
                  <a:srgbClr val="FFFFFF"/>
                </a:solidFill>
                <a:uFill>
                  <a:noFill/>
                </a:uFill>
                <a:latin typeface="Overpass" panose="00000500000000000000"/>
                <a:ea typeface="Overpass" panose="00000500000000000000"/>
                <a:cs typeface="Overpass" panose="00000500000000000000"/>
                <a:sym typeface="Overpass" panose="00000500000000000000"/>
                <a:hlinkClick r:id="rId3"/>
              </a:rPr>
              <a:t>Flaticon</a:t>
            </a:r>
            <a:r>
              <a:rPr lang="en-GB" sz="1000">
                <a:solidFill>
                  <a:srgbClr val="FFFFFF"/>
                </a:solidFill>
                <a:latin typeface="Overpass Light" panose="00000500000000000000"/>
                <a:ea typeface="Overpass Light" panose="00000500000000000000"/>
                <a:cs typeface="Overpass Light" panose="00000500000000000000"/>
                <a:sym typeface="Overpass Light" panose="00000500000000000000"/>
              </a:rPr>
              <a:t>, and infographics &amp; images by </a:t>
            </a:r>
            <a:r>
              <a:rPr lang="en-GB" sz="1000">
                <a:solidFill>
                  <a:srgbClr val="FFFFFF"/>
                </a:solidFill>
                <a:uFill>
                  <a:noFill/>
                </a:uFill>
                <a:latin typeface="Overpass" panose="00000500000000000000"/>
                <a:ea typeface="Overpass" panose="00000500000000000000"/>
                <a:cs typeface="Overpass" panose="00000500000000000000"/>
                <a:sym typeface="Overpass" panose="00000500000000000000"/>
                <a:hlinkClick r:id="rId4"/>
              </a:rPr>
              <a:t>Freepik</a:t>
            </a:r>
            <a:r>
              <a:rPr lang="en-GB" sz="1000">
                <a:solidFill>
                  <a:srgbClr val="FFFFFF"/>
                </a:solidFill>
                <a:latin typeface="Overpass Light" panose="00000500000000000000"/>
                <a:ea typeface="Overpass Light" panose="00000500000000000000"/>
                <a:cs typeface="Overpass Light" panose="00000500000000000000"/>
                <a:sym typeface="Overpass Light" panose="00000500000000000000"/>
              </a:rPr>
              <a:t>. </a:t>
            </a:r>
            <a:endParaRPr sz="1000">
              <a:solidFill>
                <a:srgbClr val="FFFFFF"/>
              </a:solidFill>
              <a:latin typeface="Overpass Light" panose="00000500000000000000"/>
              <a:ea typeface="Overpass Light" panose="00000500000000000000"/>
              <a:cs typeface="Overpass Light" panose="00000500000000000000"/>
              <a:sym typeface="Overpass Light" panose="00000500000000000000"/>
            </a:endParaRPr>
          </a:p>
          <a:p>
            <a:pPr marL="0" lvl="0" indent="0" algn="ctr" rtl="0">
              <a:spcBef>
                <a:spcPts val="0"/>
              </a:spcBef>
              <a:spcAft>
                <a:spcPts val="0"/>
              </a:spcAft>
              <a:buNone/>
            </a:pPr>
            <a:endParaRPr sz="1000">
              <a:solidFill>
                <a:srgbClr val="FFFFFF"/>
              </a:solidFill>
              <a:latin typeface="Overpass Light" panose="00000500000000000000"/>
              <a:ea typeface="Overpass Light" panose="00000500000000000000"/>
              <a:cs typeface="Overpass Light" panose="00000500000000000000"/>
              <a:sym typeface="Overpass Light" panose="0000050000000000000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49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p:spPr>
        <p:txBody>
          <a:bodyPr/>
          <a:lstStyle/>
          <a:p>
            <a:fld id="{63A1C593-65D0-4073-BCC9-577B9352EA97}" type="datetimeFigureOut">
              <a:rPr lang="en-US" smtClean="0"/>
              <a:t>4/24/2021</a:t>
            </a:fld>
            <a:endParaRPr lang="en-US"/>
          </a:p>
        </p:txBody>
      </p:sp>
      <p:sp>
        <p:nvSpPr>
          <p:cNvPr id="5" name="Footer Placeholder 4"/>
          <p:cNvSpPr>
            <a:spLocks noGrp="1"/>
          </p:cNvSpPr>
          <p:nvPr>
            <p:ph type="ftr" sz="quarter" idx="11"/>
          </p:nvPr>
        </p:nvSpPr>
        <p:spPr>
          <a:xfrm>
            <a:off x="3028950" y="4767263"/>
            <a:ext cx="3086100" cy="273844"/>
          </a:xfrm>
        </p:spPr>
        <p:txBody>
          <a:bodyPr/>
          <a:lstStyle/>
          <a:p>
            <a:endParaRPr lang="en-US"/>
          </a:p>
        </p:txBody>
      </p:sp>
      <p:sp>
        <p:nvSpPr>
          <p:cNvPr id="6" name="Slide Number Placeholder 5"/>
          <p:cNvSpPr>
            <a:spLocks noGrp="1"/>
          </p:cNvSpPr>
          <p:nvPr>
            <p:ph type="sldNum" sz="quarter" idx="12"/>
          </p:nvPr>
        </p:nvSpPr>
        <p:spPr>
          <a:xfrm>
            <a:off x="6457950" y="4767263"/>
            <a:ext cx="2057400" cy="273844"/>
          </a:xfrm>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724200" y="2013325"/>
            <a:ext cx="3987000" cy="17496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FFFFFF"/>
              </a:buClr>
              <a:buSzPts val="1800"/>
              <a:buChar char="●"/>
              <a:defRPr sz="1600"/>
            </a:lvl1pPr>
            <a:lvl2pPr marL="914400" lvl="1" indent="-317500">
              <a:spcBef>
                <a:spcPts val="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
        <p:nvSpPr>
          <p:cNvPr id="93" name="Google Shape;93;p4"/>
          <p:cNvSpPr txBox="1">
            <a:spLocks noGrp="1"/>
          </p:cNvSpPr>
          <p:nvPr>
            <p:ph type="ctrTitle"/>
          </p:nvPr>
        </p:nvSpPr>
        <p:spPr>
          <a:xfrm>
            <a:off x="724200" y="1263775"/>
            <a:ext cx="3987000" cy="946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3000"/>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grpSp>
        <p:nvGrpSpPr>
          <p:cNvPr id="94" name="Google Shape;94;p4"/>
          <p:cNvGrpSpPr/>
          <p:nvPr/>
        </p:nvGrpSpPr>
        <p:grpSpPr>
          <a:xfrm rot="10800000" flipH="1">
            <a:off x="-3" y="3849693"/>
            <a:ext cx="3131339" cy="1293804"/>
            <a:chOff x="-4328" y="-1807"/>
            <a:chExt cx="3131339" cy="1293804"/>
          </a:xfrm>
        </p:grpSpPr>
        <p:grpSp>
          <p:nvGrpSpPr>
            <p:cNvPr id="95" name="Google Shape;95;p4"/>
            <p:cNvGrpSpPr/>
            <p:nvPr/>
          </p:nvGrpSpPr>
          <p:grpSpPr>
            <a:xfrm>
              <a:off x="-4328" y="0"/>
              <a:ext cx="1291848" cy="1291997"/>
              <a:chOff x="0" y="0"/>
              <a:chExt cx="1291848" cy="1291997"/>
            </a:xfrm>
          </p:grpSpPr>
          <p:sp>
            <p:nvSpPr>
              <p:cNvPr id="96" name="Google Shape;96;p4"/>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4"/>
            <p:cNvSpPr/>
            <p:nvPr/>
          </p:nvSpPr>
          <p:spPr>
            <a:xfrm>
              <a:off x="751263"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1356936"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5"/>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04" name="Google Shape;104;p5"/>
          <p:cNvSpPr txBox="1">
            <a:spLocks noGrp="1"/>
          </p:cNvSpPr>
          <p:nvPr>
            <p:ph type="ctrTitle" idx="2"/>
          </p:nvPr>
        </p:nvSpPr>
        <p:spPr>
          <a:xfrm>
            <a:off x="1221175" y="2226275"/>
            <a:ext cx="3056400" cy="730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05" name="Google Shape;105;p5"/>
          <p:cNvSpPr txBox="1">
            <a:spLocks noGrp="1"/>
          </p:cNvSpPr>
          <p:nvPr>
            <p:ph type="subTitle" idx="1"/>
          </p:nvPr>
        </p:nvSpPr>
        <p:spPr>
          <a:xfrm>
            <a:off x="1221150" y="2957178"/>
            <a:ext cx="3056400" cy="122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6" name="Google Shape;106;p5"/>
          <p:cNvSpPr txBox="1">
            <a:spLocks noGrp="1"/>
          </p:cNvSpPr>
          <p:nvPr>
            <p:ph type="ctrTitle" idx="3"/>
          </p:nvPr>
        </p:nvSpPr>
        <p:spPr>
          <a:xfrm>
            <a:off x="4866450" y="2226275"/>
            <a:ext cx="3056400" cy="730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2400"/>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07" name="Google Shape;107;p5"/>
          <p:cNvSpPr txBox="1">
            <a:spLocks noGrp="1"/>
          </p:cNvSpPr>
          <p:nvPr>
            <p:ph type="subTitle" idx="4"/>
          </p:nvPr>
        </p:nvSpPr>
        <p:spPr>
          <a:xfrm>
            <a:off x="4866425" y="2957178"/>
            <a:ext cx="3056400" cy="12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400"/>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grpSp>
        <p:nvGrpSpPr>
          <p:cNvPr id="108" name="Google Shape;108;p5"/>
          <p:cNvGrpSpPr/>
          <p:nvPr/>
        </p:nvGrpSpPr>
        <p:grpSpPr>
          <a:xfrm rot="10800000" flipH="1">
            <a:off x="-39575" y="1772868"/>
            <a:ext cx="3306195" cy="3368826"/>
            <a:chOff x="0" y="0"/>
            <a:chExt cx="3306195" cy="3368826"/>
          </a:xfrm>
        </p:grpSpPr>
        <p:grpSp>
          <p:nvGrpSpPr>
            <p:cNvPr id="109" name="Google Shape;109;p5"/>
            <p:cNvGrpSpPr/>
            <p:nvPr/>
          </p:nvGrpSpPr>
          <p:grpSpPr>
            <a:xfrm>
              <a:off x="0" y="0"/>
              <a:ext cx="2325416" cy="2325267"/>
              <a:chOff x="0" y="0"/>
              <a:chExt cx="2325416" cy="2325267"/>
            </a:xfrm>
          </p:grpSpPr>
          <p:sp>
            <p:nvSpPr>
              <p:cNvPr id="110" name="Google Shape;110;p5"/>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5"/>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6"/>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120" name="Google Shape;120;p6"/>
          <p:cNvGrpSpPr/>
          <p:nvPr/>
        </p:nvGrpSpPr>
        <p:grpSpPr>
          <a:xfrm rot="-5400000">
            <a:off x="7413719" y="849209"/>
            <a:ext cx="2325428" cy="1188455"/>
            <a:chOff x="2869147" y="3685156"/>
            <a:chExt cx="3405723" cy="1740561"/>
          </a:xfrm>
        </p:grpSpPr>
        <p:sp>
          <p:nvSpPr>
            <p:cNvPr id="121" name="Google Shape;121;p6"/>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6"/>
          <p:cNvGrpSpPr/>
          <p:nvPr/>
        </p:nvGrpSpPr>
        <p:grpSpPr>
          <a:xfrm rot="10800000">
            <a:off x="6818579" y="2816427"/>
            <a:ext cx="2325416" cy="2325267"/>
            <a:chOff x="0" y="0"/>
            <a:chExt cx="2325416" cy="2325267"/>
          </a:xfrm>
        </p:grpSpPr>
        <p:sp>
          <p:nvSpPr>
            <p:cNvPr id="124" name="Google Shape;124;p6"/>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6"/>
          <p:cNvGrpSpPr/>
          <p:nvPr/>
        </p:nvGrpSpPr>
        <p:grpSpPr>
          <a:xfrm>
            <a:off x="12" y="-7"/>
            <a:ext cx="1291848" cy="1291997"/>
            <a:chOff x="0" y="0"/>
            <a:chExt cx="1291848" cy="1291997"/>
          </a:xfrm>
        </p:grpSpPr>
        <p:sp>
          <p:nvSpPr>
            <p:cNvPr id="132" name="Google Shape;132;p6"/>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grpSp>
        <p:nvGrpSpPr>
          <p:cNvPr id="137" name="Google Shape;137;p7"/>
          <p:cNvGrpSpPr/>
          <p:nvPr/>
        </p:nvGrpSpPr>
        <p:grpSpPr>
          <a:xfrm>
            <a:off x="-40837" y="0"/>
            <a:ext cx="4047930" cy="4048378"/>
            <a:chOff x="0" y="0"/>
            <a:chExt cx="4047930" cy="4048378"/>
          </a:xfrm>
        </p:grpSpPr>
        <p:sp>
          <p:nvSpPr>
            <p:cNvPr id="138" name="Google Shape;138;p7"/>
            <p:cNvSpPr/>
            <p:nvPr/>
          </p:nvSpPr>
          <p:spPr>
            <a:xfrm>
              <a:off x="0" y="0"/>
              <a:ext cx="4047930" cy="4048378"/>
            </a:xfrm>
            <a:custGeom>
              <a:avLst/>
              <a:gdLst/>
              <a:ahLst/>
              <a:cxnLst/>
              <a:rect l="l" t="t" r="r" b="b"/>
              <a:pathLst>
                <a:path w="27145" h="27148" extrusionOk="0">
                  <a:moveTo>
                    <a:pt x="26334" y="1"/>
                  </a:moveTo>
                  <a:lnTo>
                    <a:pt x="0" y="26334"/>
                  </a:lnTo>
                  <a:lnTo>
                    <a:pt x="0" y="27147"/>
                  </a:lnTo>
                  <a:lnTo>
                    <a:pt x="2714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0" y="0"/>
              <a:ext cx="3703606" cy="3703606"/>
            </a:xfrm>
            <a:custGeom>
              <a:avLst/>
              <a:gdLst/>
              <a:ahLst/>
              <a:cxnLst/>
              <a:rect l="l" t="t" r="r" b="b"/>
              <a:pathLst>
                <a:path w="24836" h="24836" extrusionOk="0">
                  <a:moveTo>
                    <a:pt x="24025" y="1"/>
                  </a:moveTo>
                  <a:lnTo>
                    <a:pt x="0" y="24025"/>
                  </a:lnTo>
                  <a:lnTo>
                    <a:pt x="0" y="24836"/>
                  </a:lnTo>
                  <a:lnTo>
                    <a:pt x="24835"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0" y="0"/>
              <a:ext cx="3359283" cy="3359283"/>
            </a:xfrm>
            <a:custGeom>
              <a:avLst/>
              <a:gdLst/>
              <a:ahLst/>
              <a:cxnLst/>
              <a:rect l="l" t="t" r="r" b="b"/>
              <a:pathLst>
                <a:path w="22527" h="22527" extrusionOk="0">
                  <a:moveTo>
                    <a:pt x="21713" y="1"/>
                  </a:moveTo>
                  <a:lnTo>
                    <a:pt x="0" y="21713"/>
                  </a:lnTo>
                  <a:lnTo>
                    <a:pt x="0" y="22526"/>
                  </a:lnTo>
                  <a:lnTo>
                    <a:pt x="22527"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0" y="0"/>
              <a:ext cx="3014511" cy="3014511"/>
            </a:xfrm>
            <a:custGeom>
              <a:avLst/>
              <a:gdLst/>
              <a:ahLst/>
              <a:cxnLst/>
              <a:rect l="l" t="t" r="r" b="b"/>
              <a:pathLst>
                <a:path w="20215" h="20215" extrusionOk="0">
                  <a:moveTo>
                    <a:pt x="19404" y="1"/>
                  </a:moveTo>
                  <a:lnTo>
                    <a:pt x="0" y="19404"/>
                  </a:lnTo>
                  <a:lnTo>
                    <a:pt x="0" y="20215"/>
                  </a:lnTo>
                  <a:lnTo>
                    <a:pt x="2021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0" y="0"/>
              <a:ext cx="2670187" cy="2670187"/>
            </a:xfrm>
            <a:custGeom>
              <a:avLst/>
              <a:gdLst/>
              <a:ahLst/>
              <a:cxnLst/>
              <a:rect l="l" t="t" r="r" b="b"/>
              <a:pathLst>
                <a:path w="17906" h="17906" extrusionOk="0">
                  <a:moveTo>
                    <a:pt x="17092" y="1"/>
                  </a:moveTo>
                  <a:lnTo>
                    <a:pt x="0" y="17092"/>
                  </a:lnTo>
                  <a:lnTo>
                    <a:pt x="0" y="17905"/>
                  </a:lnTo>
                  <a:lnTo>
                    <a:pt x="17906"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7"/>
          <p:cNvGrpSpPr/>
          <p:nvPr/>
        </p:nvGrpSpPr>
        <p:grpSpPr>
          <a:xfrm>
            <a:off x="-40837" y="0"/>
            <a:ext cx="6676335" cy="4416561"/>
            <a:chOff x="0" y="0"/>
            <a:chExt cx="6676335" cy="4416561"/>
          </a:xfrm>
        </p:grpSpPr>
        <p:sp>
          <p:nvSpPr>
            <p:cNvPr id="151" name="Google Shape;151;p7"/>
            <p:cNvSpPr/>
            <p:nvPr/>
          </p:nvSpPr>
          <p:spPr>
            <a:xfrm>
              <a:off x="4417725" y="0"/>
              <a:ext cx="2258609" cy="1129156"/>
            </a:xfrm>
            <a:custGeom>
              <a:avLst/>
              <a:gdLst/>
              <a:ahLst/>
              <a:cxnLst/>
              <a:rect l="l" t="t" r="r" b="b"/>
              <a:pathLst>
                <a:path w="15146" h="7572" extrusionOk="0">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0" y="0"/>
              <a:ext cx="4354228" cy="4416561"/>
            </a:xfrm>
            <a:custGeom>
              <a:avLst/>
              <a:gdLst/>
              <a:ahLst/>
              <a:cxnLst/>
              <a:rect l="l" t="t" r="r" b="b"/>
              <a:pathLst>
                <a:path w="29199" h="29617" extrusionOk="0">
                  <a:moveTo>
                    <a:pt x="21119" y="1"/>
                  </a:moveTo>
                  <a:lnTo>
                    <a:pt x="25669" y="4551"/>
                  </a:lnTo>
                  <a:lnTo>
                    <a:pt x="4130" y="26086"/>
                  </a:lnTo>
                  <a:lnTo>
                    <a:pt x="0" y="21957"/>
                  </a:lnTo>
                  <a:lnTo>
                    <a:pt x="0" y="25487"/>
                  </a:lnTo>
                  <a:lnTo>
                    <a:pt x="4130" y="29616"/>
                  </a:lnTo>
                  <a:lnTo>
                    <a:pt x="29198" y="4551"/>
                  </a:lnTo>
                  <a:lnTo>
                    <a:pt x="2464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7"/>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155" name="Google Shape;155;p7"/>
          <p:cNvSpPr txBox="1">
            <a:spLocks noGrp="1"/>
          </p:cNvSpPr>
          <p:nvPr>
            <p:ph type="body" idx="1"/>
          </p:nvPr>
        </p:nvSpPr>
        <p:spPr>
          <a:xfrm>
            <a:off x="724200" y="1152475"/>
            <a:ext cx="76956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400">
                <a:solidFill>
                  <a:srgbClr val="FFFFFF"/>
                </a:solidFill>
              </a:defRPr>
            </a:lvl1pPr>
            <a:lvl2pPr marL="914400" lvl="1" indent="-304800" rtl="0">
              <a:spcBef>
                <a:spcPts val="1600"/>
              </a:spcBef>
              <a:spcAft>
                <a:spcPts val="0"/>
              </a:spcAft>
              <a:buClr>
                <a:srgbClr val="FFFFFF"/>
              </a:buClr>
              <a:buSzPts val="1200"/>
              <a:buFont typeface="Roboto Condensed Light"/>
              <a:buChar char="○"/>
              <a:defRPr>
                <a:solidFill>
                  <a:srgbClr val="FFFFFF"/>
                </a:solidFill>
              </a:defRPr>
            </a:lvl2pPr>
            <a:lvl3pPr marL="1371600" lvl="2" indent="-304800" rtl="0">
              <a:spcBef>
                <a:spcPts val="1600"/>
              </a:spcBef>
              <a:spcAft>
                <a:spcPts val="0"/>
              </a:spcAft>
              <a:buClr>
                <a:srgbClr val="FFFFFF"/>
              </a:buClr>
              <a:buSzPts val="1200"/>
              <a:buFont typeface="Roboto Condensed Light"/>
              <a:buChar char="■"/>
              <a:defRPr>
                <a:solidFill>
                  <a:srgbClr val="FFFFFF"/>
                </a:solidFill>
              </a:defRPr>
            </a:lvl3pPr>
            <a:lvl4pPr marL="1828800" lvl="3" indent="-304800" rtl="0">
              <a:spcBef>
                <a:spcPts val="1600"/>
              </a:spcBef>
              <a:spcAft>
                <a:spcPts val="0"/>
              </a:spcAft>
              <a:buClr>
                <a:srgbClr val="FFFFFF"/>
              </a:buClr>
              <a:buSzPts val="1200"/>
              <a:buFont typeface="Roboto Condensed Light"/>
              <a:buChar char="●"/>
              <a:defRPr>
                <a:solidFill>
                  <a:srgbClr val="FFFFFF"/>
                </a:solidFill>
              </a:defRPr>
            </a:lvl4pPr>
            <a:lvl5pPr marL="2286000" lvl="4" indent="-304800" rtl="0">
              <a:spcBef>
                <a:spcPts val="1600"/>
              </a:spcBef>
              <a:spcAft>
                <a:spcPts val="0"/>
              </a:spcAft>
              <a:buClr>
                <a:srgbClr val="FFFFFF"/>
              </a:buClr>
              <a:buSzPts val="1200"/>
              <a:buFont typeface="Roboto Condensed Light"/>
              <a:buChar char="○"/>
              <a:defRPr>
                <a:solidFill>
                  <a:srgbClr val="FFFFFF"/>
                </a:solidFill>
              </a:defRPr>
            </a:lvl5pPr>
            <a:lvl6pPr marL="2743200" lvl="5" indent="-304800" rtl="0">
              <a:spcBef>
                <a:spcPts val="1600"/>
              </a:spcBef>
              <a:spcAft>
                <a:spcPts val="0"/>
              </a:spcAft>
              <a:buClr>
                <a:srgbClr val="FFFFFF"/>
              </a:buClr>
              <a:buSzPts val="1200"/>
              <a:buFont typeface="Roboto Condensed Light"/>
              <a:buChar char="■"/>
              <a:defRPr>
                <a:solidFill>
                  <a:srgbClr val="FFFFFF"/>
                </a:solidFill>
              </a:defRPr>
            </a:lvl6pPr>
            <a:lvl7pPr marL="3200400" lvl="6" indent="-304800" rtl="0">
              <a:spcBef>
                <a:spcPts val="1600"/>
              </a:spcBef>
              <a:spcAft>
                <a:spcPts val="0"/>
              </a:spcAft>
              <a:buClr>
                <a:srgbClr val="FFFFFF"/>
              </a:buClr>
              <a:buSzPts val="1200"/>
              <a:buFont typeface="Roboto Condensed Light"/>
              <a:buChar char="●"/>
              <a:defRPr>
                <a:solidFill>
                  <a:srgbClr val="FFFFFF"/>
                </a:solidFill>
              </a:defRPr>
            </a:lvl7pPr>
            <a:lvl8pPr marL="3657600" lvl="7" indent="-304800" rtl="0">
              <a:spcBef>
                <a:spcPts val="1600"/>
              </a:spcBef>
              <a:spcAft>
                <a:spcPts val="0"/>
              </a:spcAft>
              <a:buClr>
                <a:srgbClr val="FFFFFF"/>
              </a:buClr>
              <a:buSzPts val="1200"/>
              <a:buFont typeface="Roboto Condensed Light"/>
              <a:buChar char="○"/>
              <a:defRPr>
                <a:solidFill>
                  <a:srgbClr val="FFFFFF"/>
                </a:solidFill>
              </a:defRPr>
            </a:lvl8pPr>
            <a:lvl9pPr marL="4114800" lvl="8" indent="-304800" rtl="0">
              <a:spcBef>
                <a:spcPts val="1600"/>
              </a:spcBef>
              <a:spcAft>
                <a:spcPts val="1600"/>
              </a:spcAft>
              <a:buClr>
                <a:srgbClr val="FFFFFF"/>
              </a:buClr>
              <a:buSzPts val="1200"/>
              <a:buFont typeface="Roboto Condensed Light"/>
              <a:buChar char="■"/>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724200" y="1365150"/>
            <a:ext cx="4307100" cy="24132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grpSp>
        <p:nvGrpSpPr>
          <p:cNvPr id="158" name="Google Shape;158;p8"/>
          <p:cNvGrpSpPr/>
          <p:nvPr/>
        </p:nvGrpSpPr>
        <p:grpSpPr>
          <a:xfrm>
            <a:off x="-4328" y="-1801"/>
            <a:ext cx="3045598" cy="1293798"/>
            <a:chOff x="-4328" y="-1801"/>
            <a:chExt cx="3045598" cy="1293798"/>
          </a:xfrm>
        </p:grpSpPr>
        <p:grpSp>
          <p:nvGrpSpPr>
            <p:cNvPr id="159" name="Google Shape;159;p8"/>
            <p:cNvGrpSpPr/>
            <p:nvPr/>
          </p:nvGrpSpPr>
          <p:grpSpPr>
            <a:xfrm>
              <a:off x="-4328" y="0"/>
              <a:ext cx="1291848" cy="1291997"/>
              <a:chOff x="0" y="0"/>
              <a:chExt cx="1291848" cy="1291997"/>
            </a:xfrm>
          </p:grpSpPr>
          <p:sp>
            <p:nvSpPr>
              <p:cNvPr id="160" name="Google Shape;160;p8"/>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8"/>
            <p:cNvSpPr/>
            <p:nvPr/>
          </p:nvSpPr>
          <p:spPr>
            <a:xfrm>
              <a:off x="981076" y="-1801"/>
              <a:ext cx="2060194" cy="1029902"/>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1506304" y="-1801"/>
              <a:ext cx="1009756" cy="504683"/>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6"/>
        <p:cNvGrpSpPr/>
        <p:nvPr/>
      </p:nvGrpSpPr>
      <p:grpSpPr>
        <a:xfrm>
          <a:off x="0" y="0"/>
          <a:ext cx="0" cy="0"/>
          <a:chOff x="0" y="0"/>
          <a:chExt cx="0" cy="0"/>
        </a:xfrm>
      </p:grpSpPr>
      <p:grpSp>
        <p:nvGrpSpPr>
          <p:cNvPr id="167" name="Google Shape;167;p9"/>
          <p:cNvGrpSpPr/>
          <p:nvPr/>
        </p:nvGrpSpPr>
        <p:grpSpPr>
          <a:xfrm flipH="1">
            <a:off x="-25945" y="-12"/>
            <a:ext cx="9169940" cy="6057927"/>
            <a:chOff x="-25945" y="-12"/>
            <a:chExt cx="9169940" cy="6057927"/>
          </a:xfrm>
        </p:grpSpPr>
        <p:grpSp>
          <p:nvGrpSpPr>
            <p:cNvPr id="168" name="Google Shape;168;p9"/>
            <p:cNvGrpSpPr/>
            <p:nvPr/>
          </p:nvGrpSpPr>
          <p:grpSpPr>
            <a:xfrm>
              <a:off x="792127" y="0"/>
              <a:ext cx="5884208" cy="6057915"/>
              <a:chOff x="792127" y="0"/>
              <a:chExt cx="5884208" cy="6057915"/>
            </a:xfrm>
          </p:grpSpPr>
          <p:sp>
            <p:nvSpPr>
              <p:cNvPr id="169" name="Google Shape;169;p9"/>
              <p:cNvSpPr/>
              <p:nvPr/>
            </p:nvSpPr>
            <p:spPr>
              <a:xfrm>
                <a:off x="792127" y="3737122"/>
                <a:ext cx="3779957" cy="2320793"/>
              </a:xfrm>
              <a:custGeom>
                <a:avLst/>
                <a:gdLst/>
                <a:ahLst/>
                <a:cxnLst/>
                <a:rect l="l" t="t" r="r" b="b"/>
                <a:pathLst>
                  <a:path w="25348" h="15563" extrusionOk="0">
                    <a:moveTo>
                      <a:pt x="15562" y="0"/>
                    </a:moveTo>
                    <a:lnTo>
                      <a:pt x="0" y="15562"/>
                    </a:lnTo>
                    <a:lnTo>
                      <a:pt x="3530" y="15562"/>
                    </a:lnTo>
                    <a:lnTo>
                      <a:pt x="15562" y="3530"/>
                    </a:lnTo>
                    <a:lnTo>
                      <a:pt x="23581" y="11548"/>
                    </a:lnTo>
                    <a:lnTo>
                      <a:pt x="25347" y="9785"/>
                    </a:lnTo>
                    <a:lnTo>
                      <a:pt x="15562"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417725" y="0"/>
                <a:ext cx="2258609" cy="1129156"/>
              </a:xfrm>
              <a:custGeom>
                <a:avLst/>
                <a:gdLst/>
                <a:ahLst/>
                <a:cxnLst/>
                <a:rect l="l" t="t" r="r" b="b"/>
                <a:pathLst>
                  <a:path w="15146" h="7572" extrusionOk="0">
                    <a:moveTo>
                      <a:pt x="0" y="1"/>
                    </a:moveTo>
                    <a:lnTo>
                      <a:pt x="7571" y="7571"/>
                    </a:lnTo>
                    <a:lnTo>
                      <a:pt x="15146" y="1"/>
                    </a:lnTo>
                    <a:lnTo>
                      <a:pt x="12339" y="1"/>
                    </a:lnTo>
                    <a:lnTo>
                      <a:pt x="7571" y="4764"/>
                    </a:lnTo>
                    <a:lnTo>
                      <a:pt x="2808"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9"/>
            <p:cNvGrpSpPr/>
            <p:nvPr/>
          </p:nvGrpSpPr>
          <p:grpSpPr>
            <a:xfrm rot="5400000" flipH="1">
              <a:off x="-594431" y="849209"/>
              <a:ext cx="2325428" cy="1188455"/>
              <a:chOff x="2869147" y="3685156"/>
              <a:chExt cx="3405723" cy="1740561"/>
            </a:xfrm>
          </p:grpSpPr>
          <p:sp>
            <p:nvSpPr>
              <p:cNvPr id="172" name="Google Shape;172;p9"/>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9"/>
            <p:cNvGrpSpPr/>
            <p:nvPr/>
          </p:nvGrpSpPr>
          <p:grpSpPr>
            <a:xfrm rot="10800000">
              <a:off x="5837800" y="1772868"/>
              <a:ext cx="3306195" cy="3368826"/>
              <a:chOff x="0" y="0"/>
              <a:chExt cx="3306195" cy="3368826"/>
            </a:xfrm>
          </p:grpSpPr>
          <p:grpSp>
            <p:nvGrpSpPr>
              <p:cNvPr id="175" name="Google Shape;175;p9"/>
              <p:cNvGrpSpPr/>
              <p:nvPr/>
            </p:nvGrpSpPr>
            <p:grpSpPr>
              <a:xfrm>
                <a:off x="0" y="0"/>
                <a:ext cx="2325416" cy="2325267"/>
                <a:chOff x="0" y="0"/>
                <a:chExt cx="2325416" cy="2325267"/>
              </a:xfrm>
            </p:grpSpPr>
            <p:sp>
              <p:nvSpPr>
                <p:cNvPr id="176" name="Google Shape;176;p9"/>
                <p:cNvSpPr/>
                <p:nvPr/>
              </p:nvSpPr>
              <p:spPr>
                <a:xfrm>
                  <a:off x="0" y="0"/>
                  <a:ext cx="2325416" cy="2325267"/>
                </a:xfrm>
                <a:custGeom>
                  <a:avLst/>
                  <a:gdLst/>
                  <a:ahLst/>
                  <a:cxnLst/>
                  <a:rect l="l" t="t" r="r" b="b"/>
                  <a:pathLst>
                    <a:path w="15594" h="15593" extrusionOk="0">
                      <a:moveTo>
                        <a:pt x="14783" y="1"/>
                      </a:moveTo>
                      <a:lnTo>
                        <a:pt x="0" y="14783"/>
                      </a:lnTo>
                      <a:lnTo>
                        <a:pt x="0" y="15593"/>
                      </a:lnTo>
                      <a:lnTo>
                        <a:pt x="1559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0" y="0"/>
                  <a:ext cx="1980943" cy="1981092"/>
                </a:xfrm>
                <a:custGeom>
                  <a:avLst/>
                  <a:gdLst/>
                  <a:ahLst/>
                  <a:cxnLst/>
                  <a:rect l="l" t="t" r="r" b="b"/>
                  <a:pathLst>
                    <a:path w="13284" h="13285" extrusionOk="0">
                      <a:moveTo>
                        <a:pt x="12470" y="1"/>
                      </a:moveTo>
                      <a:lnTo>
                        <a:pt x="0" y="12474"/>
                      </a:lnTo>
                      <a:lnTo>
                        <a:pt x="0" y="13284"/>
                      </a:lnTo>
                      <a:lnTo>
                        <a:pt x="13284"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0" y="0"/>
                  <a:ext cx="1636321" cy="1636769"/>
                </a:xfrm>
                <a:custGeom>
                  <a:avLst/>
                  <a:gdLst/>
                  <a:ahLst/>
                  <a:cxnLst/>
                  <a:rect l="l" t="t" r="r" b="b"/>
                  <a:pathLst>
                    <a:path w="10973" h="10976" extrusionOk="0">
                      <a:moveTo>
                        <a:pt x="10162" y="1"/>
                      </a:moveTo>
                      <a:lnTo>
                        <a:pt x="0" y="10161"/>
                      </a:lnTo>
                      <a:lnTo>
                        <a:pt x="0" y="10975"/>
                      </a:lnTo>
                      <a:lnTo>
                        <a:pt x="1097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0" y="0"/>
                  <a:ext cx="1291848" cy="1291997"/>
                </a:xfrm>
                <a:custGeom>
                  <a:avLst/>
                  <a:gdLst/>
                  <a:ahLst/>
                  <a:cxnLst/>
                  <a:rect l="l" t="t" r="r" b="b"/>
                  <a:pathLst>
                    <a:path w="8663" h="8664" extrusionOk="0">
                      <a:moveTo>
                        <a:pt x="7849" y="1"/>
                      </a:moveTo>
                      <a:lnTo>
                        <a:pt x="0" y="7853"/>
                      </a:lnTo>
                      <a:lnTo>
                        <a:pt x="0" y="8663"/>
                      </a:lnTo>
                      <a:lnTo>
                        <a:pt x="8663"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0" y="0"/>
                  <a:ext cx="947226" cy="947524"/>
                </a:xfrm>
                <a:custGeom>
                  <a:avLst/>
                  <a:gdLst/>
                  <a:ahLst/>
                  <a:cxnLst/>
                  <a:rect l="l" t="t" r="r" b="b"/>
                  <a:pathLst>
                    <a:path w="6352" h="6354" extrusionOk="0">
                      <a:moveTo>
                        <a:pt x="5541" y="1"/>
                      </a:moveTo>
                      <a:lnTo>
                        <a:pt x="0" y="5540"/>
                      </a:lnTo>
                      <a:lnTo>
                        <a:pt x="0" y="6354"/>
                      </a:lnTo>
                      <a:lnTo>
                        <a:pt x="6351"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0" y="0"/>
                  <a:ext cx="602753" cy="602902"/>
                </a:xfrm>
                <a:custGeom>
                  <a:avLst/>
                  <a:gdLst/>
                  <a:ahLst/>
                  <a:cxnLst/>
                  <a:rect l="l" t="t" r="r" b="b"/>
                  <a:pathLst>
                    <a:path w="4042" h="4043" extrusionOk="0">
                      <a:moveTo>
                        <a:pt x="3228" y="1"/>
                      </a:moveTo>
                      <a:lnTo>
                        <a:pt x="0" y="3232"/>
                      </a:lnTo>
                      <a:lnTo>
                        <a:pt x="0" y="4042"/>
                      </a:lnTo>
                      <a:lnTo>
                        <a:pt x="4042"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0" y="0"/>
                  <a:ext cx="257982" cy="258429"/>
                </a:xfrm>
                <a:custGeom>
                  <a:avLst/>
                  <a:gdLst/>
                  <a:ahLst/>
                  <a:cxnLst/>
                  <a:rect l="l" t="t" r="r" b="b"/>
                  <a:pathLst>
                    <a:path w="1730" h="1733" extrusionOk="0">
                      <a:moveTo>
                        <a:pt x="920" y="1"/>
                      </a:moveTo>
                      <a:lnTo>
                        <a:pt x="0" y="919"/>
                      </a:lnTo>
                      <a:lnTo>
                        <a:pt x="0" y="1733"/>
                      </a:lnTo>
                      <a:lnTo>
                        <a:pt x="1729" y="1"/>
                      </a:lnTo>
                      <a:close/>
                    </a:path>
                  </a:pathLst>
                </a:custGeom>
                <a:solidFill>
                  <a:srgbClr val="2BD2B8">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9"/>
              <p:cNvSpPr/>
              <p:nvPr/>
            </p:nvSpPr>
            <p:spPr>
              <a:xfrm>
                <a:off x="0" y="0"/>
                <a:ext cx="3306195" cy="3368826"/>
              </a:xfrm>
              <a:custGeom>
                <a:avLst/>
                <a:gdLst/>
                <a:ahLst/>
                <a:cxnLst/>
                <a:rect l="l" t="t" r="r" b="b"/>
                <a:pathLst>
                  <a:path w="22171" h="22591" extrusionOk="0">
                    <a:moveTo>
                      <a:pt x="15514" y="1"/>
                    </a:moveTo>
                    <a:lnTo>
                      <a:pt x="20064" y="4551"/>
                    </a:lnTo>
                    <a:lnTo>
                      <a:pt x="4130" y="20482"/>
                    </a:lnTo>
                    <a:lnTo>
                      <a:pt x="0" y="16353"/>
                    </a:lnTo>
                    <a:lnTo>
                      <a:pt x="0" y="18458"/>
                    </a:lnTo>
                    <a:lnTo>
                      <a:pt x="4130" y="22591"/>
                    </a:lnTo>
                    <a:lnTo>
                      <a:pt x="22170" y="4551"/>
                    </a:lnTo>
                    <a:lnTo>
                      <a:pt x="17620"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9"/>
            <p:cNvGrpSpPr/>
            <p:nvPr/>
          </p:nvGrpSpPr>
          <p:grpSpPr>
            <a:xfrm rot="10800000" flipH="1">
              <a:off x="755588" y="3955848"/>
              <a:ext cx="2375748" cy="1187649"/>
              <a:chOff x="751263" y="-1807"/>
              <a:chExt cx="2375748" cy="1187649"/>
            </a:xfrm>
          </p:grpSpPr>
          <p:sp>
            <p:nvSpPr>
              <p:cNvPr id="185" name="Google Shape;185;p9"/>
              <p:cNvSpPr/>
              <p:nvPr/>
            </p:nvSpPr>
            <p:spPr>
              <a:xfrm>
                <a:off x="751263" y="-1807"/>
                <a:ext cx="2375748" cy="1187649"/>
              </a:xfrm>
              <a:custGeom>
                <a:avLst/>
                <a:gdLst/>
                <a:ahLst/>
                <a:cxnLst/>
                <a:rect l="l" t="t" r="r" b="b"/>
                <a:pathLst>
                  <a:path w="15851" h="7924" extrusionOk="0">
                    <a:moveTo>
                      <a:pt x="0" y="1"/>
                    </a:moveTo>
                    <a:lnTo>
                      <a:pt x="7927" y="7924"/>
                    </a:lnTo>
                    <a:lnTo>
                      <a:pt x="15850" y="1"/>
                    </a:lnTo>
                    <a:lnTo>
                      <a:pt x="13819" y="1"/>
                    </a:lnTo>
                    <a:lnTo>
                      <a:pt x="7927" y="5893"/>
                    </a:lnTo>
                    <a:lnTo>
                      <a:pt x="2031"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1356936" y="-1807"/>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9"/>
            <p:cNvSpPr/>
            <p:nvPr/>
          </p:nvSpPr>
          <p:spPr>
            <a:xfrm flipH="1">
              <a:off x="3989749" y="-12"/>
              <a:ext cx="1164418" cy="581984"/>
            </a:xfrm>
            <a:custGeom>
              <a:avLst/>
              <a:gdLst/>
              <a:ahLst/>
              <a:cxnLst/>
              <a:rect l="l" t="t" r="r" b="b"/>
              <a:pathLst>
                <a:path w="7769" h="3883" extrusionOk="0">
                  <a:moveTo>
                    <a:pt x="1" y="1"/>
                  </a:moveTo>
                  <a:lnTo>
                    <a:pt x="3886" y="3883"/>
                  </a:lnTo>
                  <a:lnTo>
                    <a:pt x="7768" y="1"/>
                  </a:lnTo>
                  <a:lnTo>
                    <a:pt x="6554" y="1"/>
                  </a:lnTo>
                  <a:lnTo>
                    <a:pt x="3886" y="2669"/>
                  </a:lnTo>
                  <a:lnTo>
                    <a:pt x="1214" y="1"/>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9"/>
          <p:cNvSpPr txBox="1">
            <a:spLocks noGrp="1"/>
          </p:cNvSpPr>
          <p:nvPr>
            <p:ph type="ctrTitle"/>
          </p:nvPr>
        </p:nvSpPr>
        <p:spPr>
          <a:xfrm>
            <a:off x="744972" y="2876875"/>
            <a:ext cx="47361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4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89" name="Google Shape;189;p9"/>
          <p:cNvSpPr txBox="1">
            <a:spLocks noGrp="1"/>
          </p:cNvSpPr>
          <p:nvPr>
            <p:ph type="subTitle" idx="1"/>
          </p:nvPr>
        </p:nvSpPr>
        <p:spPr>
          <a:xfrm>
            <a:off x="744972" y="3454675"/>
            <a:ext cx="6199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9"/>
          <p:cNvSpPr txBox="1">
            <a:spLocks noGrp="1"/>
          </p:cNvSpPr>
          <p:nvPr>
            <p:ph type="title" idx="2" hasCustomPrompt="1"/>
          </p:nvPr>
        </p:nvSpPr>
        <p:spPr>
          <a:xfrm>
            <a:off x="744972" y="1351100"/>
            <a:ext cx="5520900" cy="925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96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10"/>
          <p:cNvSpPr txBox="1">
            <a:spLocks noGrp="1"/>
          </p:cNvSpPr>
          <p:nvPr>
            <p:ph type="ctrTitle"/>
          </p:nvPr>
        </p:nvSpPr>
        <p:spPr>
          <a:xfrm>
            <a:off x="1187550" y="280714"/>
            <a:ext cx="67689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3000"/>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grpSp>
        <p:nvGrpSpPr>
          <p:cNvPr id="193" name="Google Shape;193;p10"/>
          <p:cNvGrpSpPr/>
          <p:nvPr/>
        </p:nvGrpSpPr>
        <p:grpSpPr>
          <a:xfrm rot="5400000" flipH="1">
            <a:off x="-594431" y="849209"/>
            <a:ext cx="2325428" cy="1188455"/>
            <a:chOff x="2869147" y="3685156"/>
            <a:chExt cx="3405723" cy="1740561"/>
          </a:xfrm>
        </p:grpSpPr>
        <p:sp>
          <p:nvSpPr>
            <p:cNvPr id="194" name="Google Shape;194;p10"/>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0"/>
          <p:cNvGrpSpPr/>
          <p:nvPr/>
        </p:nvGrpSpPr>
        <p:grpSpPr>
          <a:xfrm rot="-5400000">
            <a:off x="7413719" y="849209"/>
            <a:ext cx="2325428" cy="1188455"/>
            <a:chOff x="2869147" y="3685156"/>
            <a:chExt cx="3405723" cy="1740561"/>
          </a:xfrm>
        </p:grpSpPr>
        <p:sp>
          <p:nvSpPr>
            <p:cNvPr id="197" name="Google Shape;197;p10"/>
            <p:cNvSpPr/>
            <p:nvPr/>
          </p:nvSpPr>
          <p:spPr>
            <a:xfrm>
              <a:off x="2869147" y="3685156"/>
              <a:ext cx="3405723" cy="1740556"/>
            </a:xfrm>
            <a:custGeom>
              <a:avLst/>
              <a:gdLst/>
              <a:ahLst/>
              <a:cxnLst/>
              <a:rect l="l" t="t" r="r" b="b"/>
              <a:pathLst>
                <a:path w="22723" h="11613" extrusionOk="0">
                  <a:moveTo>
                    <a:pt x="11361" y="1"/>
                  </a:moveTo>
                  <a:lnTo>
                    <a:pt x="0" y="11358"/>
                  </a:lnTo>
                  <a:lnTo>
                    <a:pt x="254" y="11612"/>
                  </a:lnTo>
                  <a:lnTo>
                    <a:pt x="1854" y="11612"/>
                  </a:lnTo>
                  <a:lnTo>
                    <a:pt x="1600" y="11358"/>
                  </a:lnTo>
                  <a:lnTo>
                    <a:pt x="11361" y="1597"/>
                  </a:lnTo>
                  <a:lnTo>
                    <a:pt x="21122" y="11358"/>
                  </a:lnTo>
                  <a:lnTo>
                    <a:pt x="20868" y="11612"/>
                  </a:lnTo>
                  <a:lnTo>
                    <a:pt x="22468" y="11612"/>
                  </a:lnTo>
                  <a:lnTo>
                    <a:pt x="22723" y="11358"/>
                  </a:lnTo>
                  <a:lnTo>
                    <a:pt x="11361"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a:off x="3346671" y="4162229"/>
              <a:ext cx="2450538" cy="1263488"/>
            </a:xfrm>
            <a:custGeom>
              <a:avLst/>
              <a:gdLst/>
              <a:ahLst/>
              <a:cxnLst/>
              <a:rect l="l" t="t" r="r" b="b"/>
              <a:pathLst>
                <a:path w="16350" h="8430" extrusionOk="0">
                  <a:moveTo>
                    <a:pt x="8175" y="1"/>
                  </a:moveTo>
                  <a:lnTo>
                    <a:pt x="0" y="8175"/>
                  </a:lnTo>
                  <a:lnTo>
                    <a:pt x="255" y="8429"/>
                  </a:lnTo>
                  <a:lnTo>
                    <a:pt x="1208" y="8429"/>
                  </a:lnTo>
                  <a:lnTo>
                    <a:pt x="953" y="8175"/>
                  </a:lnTo>
                  <a:lnTo>
                    <a:pt x="8175" y="957"/>
                  </a:lnTo>
                  <a:lnTo>
                    <a:pt x="15397" y="8175"/>
                  </a:lnTo>
                  <a:lnTo>
                    <a:pt x="15143" y="8429"/>
                  </a:lnTo>
                  <a:lnTo>
                    <a:pt x="16096" y="8429"/>
                  </a:lnTo>
                  <a:lnTo>
                    <a:pt x="16349" y="8175"/>
                  </a:lnTo>
                  <a:lnTo>
                    <a:pt x="8175" y="1"/>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Lexend Deca"/>
              <a:buNone/>
              <a:defRPr sz="2800">
                <a:solidFill>
                  <a:srgbClr val="FFFFFF"/>
                </a:solidFill>
                <a:latin typeface="Lexend Deca"/>
                <a:ea typeface="Lexend Deca"/>
                <a:cs typeface="Lexend Deca"/>
                <a:sym typeface="Lexend Deca"/>
              </a:defRPr>
            </a:lvl1pPr>
            <a:lvl2pPr lvl="1">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2pPr>
            <a:lvl3pPr lvl="2">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3pPr>
            <a:lvl4pPr lvl="3">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4pPr>
            <a:lvl5pPr lvl="4">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5pPr>
            <a:lvl6pPr lvl="5">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6pPr>
            <a:lvl7pPr lvl="6">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7pPr>
            <a:lvl8pPr lvl="7">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8pPr>
            <a:lvl9pPr lvl="8">
              <a:spcBef>
                <a:spcPts val="0"/>
              </a:spcBef>
              <a:spcAft>
                <a:spcPts val="0"/>
              </a:spcAft>
              <a:buClr>
                <a:srgbClr val="FFFFFF"/>
              </a:buClr>
              <a:buSzPts val="2800"/>
              <a:buFont typeface="Kirang Haerang"/>
              <a:buNone/>
              <a:defRPr sz="2800">
                <a:solidFill>
                  <a:srgbClr val="FFFFFF"/>
                </a:solidFill>
                <a:latin typeface="Kirang Haerang"/>
                <a:ea typeface="Kirang Haerang"/>
                <a:cs typeface="Kirang Haerang"/>
                <a:sym typeface="Kirang Haerang"/>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Overpass ExtraLight" panose="00000500000000000000"/>
              <a:buChar char="●"/>
              <a:defRPr sz="1800">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1pPr>
            <a:lvl2pPr marL="914400" lvl="1"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2pPr>
            <a:lvl3pPr marL="1371600" lvl="2"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3pPr>
            <a:lvl4pPr marL="1828800" lvl="3"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4pPr>
            <a:lvl5pPr marL="2286000" lvl="4"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5pPr>
            <a:lvl6pPr marL="2743200" lvl="5"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6pPr>
            <a:lvl7pPr marL="3200400" lvl="6"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7pPr>
            <a:lvl8pPr marL="3657600" lvl="7" indent="-317500">
              <a:lnSpc>
                <a:spcPct val="115000"/>
              </a:lnSpc>
              <a:spcBef>
                <a:spcPts val="1600"/>
              </a:spcBef>
              <a:spcAft>
                <a:spcPts val="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8pPr>
            <a:lvl9pPr marL="4114800" lvl="8" indent="-317500">
              <a:lnSpc>
                <a:spcPct val="115000"/>
              </a:lnSpc>
              <a:spcBef>
                <a:spcPts val="1600"/>
              </a:spcBef>
              <a:spcAft>
                <a:spcPts val="1600"/>
              </a:spcAft>
              <a:buClr>
                <a:srgbClr val="FFFFFF"/>
              </a:buClr>
              <a:buSzPts val="1400"/>
              <a:buFont typeface="Overpass ExtraLight" panose="00000500000000000000"/>
              <a:buChar char="■"/>
              <a:defRPr>
                <a:solidFill>
                  <a:srgbClr val="FFFFFF"/>
                </a:solidFill>
                <a:latin typeface="Overpass ExtraLight" panose="00000500000000000000"/>
                <a:ea typeface="Overpass ExtraLight" panose="00000500000000000000"/>
                <a:cs typeface="Overpass ExtraLight" panose="00000500000000000000"/>
                <a:sym typeface="Overpass ExtraLight"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 Id="rId5" Type="http://schemas.openxmlformats.org/officeDocument/2006/relationships/image" Target="../media/image13.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freesourcecode.co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rgbClr val="0E2557"/>
            </a:gs>
          </a:gsLst>
          <a:lin ang="16200000" scaled="0"/>
        </a:gradFill>
        <a:effectLst/>
      </p:bgPr>
    </p:bg>
    <p:spTree>
      <p:nvGrpSpPr>
        <p:cNvPr id="1" name="Shape 503"/>
        <p:cNvGrpSpPr/>
        <p:nvPr/>
      </p:nvGrpSpPr>
      <p:grpSpPr>
        <a:xfrm>
          <a:off x="0" y="0"/>
          <a:ext cx="0" cy="0"/>
          <a:chOff x="0" y="0"/>
          <a:chExt cx="0" cy="0"/>
        </a:xfrm>
      </p:grpSpPr>
      <p:pic>
        <p:nvPicPr>
          <p:cNvPr id="5" name="Picture 4" descr="Dormitory-Hostel-Management-Software-Edecofy-1024x555-01-removebg-preview"/>
          <p:cNvPicPr>
            <a:picLocks noChangeAspect="1"/>
          </p:cNvPicPr>
          <p:nvPr/>
        </p:nvPicPr>
        <p:blipFill>
          <a:blip r:embed="rId3"/>
          <a:stretch>
            <a:fillRect/>
          </a:stretch>
        </p:blipFill>
        <p:spPr>
          <a:xfrm>
            <a:off x="114300" y="-161290"/>
            <a:ext cx="2287905" cy="2449195"/>
          </a:xfrm>
          <a:prstGeom prst="rect">
            <a:avLst/>
          </a:prstGeom>
        </p:spPr>
      </p:pic>
      <p:pic>
        <p:nvPicPr>
          <p:cNvPr id="6" name="Picture 5" descr="Dormitory-Hostel-Management-Software-Edecofy-1024x555-02-removebg-preview"/>
          <p:cNvPicPr>
            <a:picLocks noChangeAspect="1"/>
          </p:cNvPicPr>
          <p:nvPr/>
        </p:nvPicPr>
        <p:blipFill>
          <a:blip r:embed="rId4"/>
          <a:stretch>
            <a:fillRect/>
          </a:stretch>
        </p:blipFill>
        <p:spPr>
          <a:xfrm>
            <a:off x="1645920" y="1477010"/>
            <a:ext cx="2343150" cy="1931670"/>
          </a:xfrm>
          <a:prstGeom prst="rect">
            <a:avLst/>
          </a:prstGeom>
        </p:spPr>
      </p:pic>
      <p:sp>
        <p:nvSpPr>
          <p:cNvPr id="4103" name="文本框 8"/>
          <p:cNvSpPr txBox="1"/>
          <p:nvPr/>
        </p:nvSpPr>
        <p:spPr>
          <a:xfrm>
            <a:off x="3634740" y="39370"/>
            <a:ext cx="5509260" cy="1814830"/>
          </a:xfrm>
          <a:prstGeom prst="rect">
            <a:avLst/>
          </a:prstGeom>
          <a:noFill/>
          <a:ln w="9525">
            <a:noFill/>
          </a:ln>
        </p:spPr>
        <p:txBody>
          <a:bodyPr wrap="square" anchor="t">
            <a:spAutoFit/>
          </a:bodyPr>
          <a:lstStyle/>
          <a:p>
            <a:pPr algn="ctr" eaLnBrk="0" hangingPunct="0">
              <a:buFont typeface="Arial" panose="020B0604020202020204" pitchFamily="34" charset="0"/>
            </a:pPr>
            <a:r>
              <a:rPr lang="en-IN" sz="2400" b="1" dirty="0">
                <a:solidFill>
                  <a:schemeClr val="accent1">
                    <a:lumMod val="95000"/>
                  </a:schemeClr>
                </a:solidFill>
                <a:effectLst>
                  <a:outerShdw blurRad="38100" dist="19050" dir="2700000" algn="tl" rotWithShape="0">
                    <a:schemeClr val="dk1">
                      <a:alpha val="40000"/>
                    </a:schemeClr>
                  </a:outerShdw>
                </a:effectLst>
                <a:sym typeface="+mn-ea"/>
              </a:rPr>
              <a:t>HOSTEL PORTAL SITE AND APPLICATION</a:t>
            </a:r>
            <a:br>
              <a:rPr lang="en-US" sz="2800" b="1" dirty="0">
                <a:solidFill>
                  <a:schemeClr val="accent1">
                    <a:lumMod val="95000"/>
                  </a:schemeClr>
                </a:solidFill>
                <a:effectLst>
                  <a:outerShdw blurRad="38100" dist="19050" dir="2700000" algn="tl" rotWithShape="0">
                    <a:schemeClr val="dk1">
                      <a:alpha val="40000"/>
                    </a:schemeClr>
                  </a:outerShdw>
                </a:effectLst>
                <a:sym typeface="+mn-ea"/>
              </a:rPr>
            </a:br>
            <a:br>
              <a:rPr lang="en-US" sz="1600" b="1" dirty="0">
                <a:solidFill>
                  <a:schemeClr val="accent1">
                    <a:lumMod val="95000"/>
                  </a:schemeClr>
                </a:solidFill>
                <a:effectLst>
                  <a:outerShdw blurRad="38100" dist="19050" dir="2700000" algn="tl" rotWithShape="0">
                    <a:schemeClr val="dk1">
                      <a:alpha val="40000"/>
                    </a:schemeClr>
                  </a:outerShdw>
                </a:effectLst>
                <a:sym typeface="+mn-ea"/>
              </a:rPr>
            </a:br>
            <a:r>
              <a:rPr lang="en-US" sz="1200" dirty="0">
                <a:solidFill>
                  <a:schemeClr val="accent1">
                    <a:lumMod val="95000"/>
                  </a:schemeClr>
                </a:solidFill>
                <a:effectLst>
                  <a:outerShdw blurRad="38100" dist="19050" dir="2700000" algn="tl" rotWithShape="0">
                    <a:schemeClr val="dk1">
                      <a:alpha val="40000"/>
                    </a:schemeClr>
                  </a:outerShdw>
                </a:effectLst>
                <a:sym typeface="+mn-ea"/>
              </a:rPr>
              <a:t>Submitted to</a:t>
            </a:r>
            <a:br>
              <a:rPr lang="en-US" sz="1200" dirty="0">
                <a:solidFill>
                  <a:schemeClr val="accent1">
                    <a:lumMod val="95000"/>
                  </a:schemeClr>
                </a:solidFill>
                <a:effectLst>
                  <a:outerShdw blurRad="38100" dist="19050" dir="2700000" algn="tl" rotWithShape="0">
                    <a:schemeClr val="dk1">
                      <a:alpha val="40000"/>
                    </a:schemeClr>
                  </a:outerShdw>
                </a:effectLst>
                <a:sym typeface="+mn-ea"/>
              </a:rPr>
            </a:br>
            <a:r>
              <a:rPr lang="en-US" sz="1200" dirty="0">
                <a:solidFill>
                  <a:schemeClr val="accent1">
                    <a:lumMod val="95000"/>
                  </a:schemeClr>
                </a:solidFill>
                <a:effectLst>
                  <a:outerShdw blurRad="38100" dist="19050" dir="2700000" algn="tl" rotWithShape="0">
                    <a:schemeClr val="dk1">
                      <a:alpha val="40000"/>
                    </a:schemeClr>
                  </a:outerShdw>
                </a:effectLst>
                <a:sym typeface="+mn-ea"/>
              </a:rPr>
              <a:t>KIIT Deemed to be University</a:t>
            </a:r>
          </a:p>
          <a:p>
            <a:pPr algn="ctr" eaLnBrk="0" hangingPunct="0">
              <a:buFont typeface="Arial" panose="020B0604020202020204" pitchFamily="34" charset="0"/>
            </a:pPr>
            <a:r>
              <a:rPr lang="en-US" sz="1200">
                <a:solidFill>
                  <a:schemeClr val="accent1">
                    <a:lumMod val="95000"/>
                  </a:schemeClr>
                </a:solidFill>
                <a:sym typeface="+mn-ea"/>
              </a:rPr>
              <a:t>In Partial Fulfillment of the Requirement for the Award</a:t>
            </a:r>
            <a:endParaRPr lang="en-US" sz="1200">
              <a:solidFill>
                <a:schemeClr val="accent1">
                  <a:lumMod val="95000"/>
                </a:schemeClr>
              </a:solidFill>
            </a:endParaRPr>
          </a:p>
          <a:p>
            <a:pPr algn="ctr" eaLnBrk="0" hangingPunct="0">
              <a:buFont typeface="Arial" panose="020B0604020202020204" pitchFamily="34" charset="0"/>
            </a:pPr>
            <a:r>
              <a:rPr lang="en-US" sz="1200">
                <a:solidFill>
                  <a:schemeClr val="accent1">
                    <a:lumMod val="95000"/>
                  </a:schemeClr>
                </a:solidFill>
                <a:sym typeface="+mn-ea"/>
              </a:rPr>
              <a:t>BACHELOR’S DEGREE IN COMPUTER SCIENCE &amp; ENGINEERING</a:t>
            </a:r>
            <a:endParaRPr lang="en-US" altLang="en-US" sz="1200" dirty="0">
              <a:solidFill>
                <a:schemeClr val="accent1">
                  <a:lumMod val="95000"/>
                </a:schemeClr>
              </a:solidFill>
              <a:effectLst>
                <a:outerShdw blurRad="38100" dist="19050" dir="2700000" algn="tl" rotWithShape="0">
                  <a:schemeClr val="dk1">
                    <a:alpha val="40000"/>
                  </a:schemeClr>
                </a:outerShdw>
              </a:effectLst>
              <a:latin typeface="Microsoft YaHei" panose="020B0503020204020204" charset="-122"/>
              <a:ea typeface="Microsoft YaHei" panose="020B0503020204020204" charset="-122"/>
              <a:sym typeface="+mn-ea"/>
            </a:endParaRPr>
          </a:p>
        </p:txBody>
      </p:sp>
      <p:sp>
        <p:nvSpPr>
          <p:cNvPr id="4102" name="矩形 10"/>
          <p:cNvSpPr/>
          <p:nvPr/>
        </p:nvSpPr>
        <p:spPr>
          <a:xfrm>
            <a:off x="3484563" y="1925955"/>
            <a:ext cx="5659437" cy="2339102"/>
          </a:xfrm>
          <a:prstGeom prst="rect">
            <a:avLst/>
          </a:prstGeom>
          <a:noFill/>
          <a:ln w="9525">
            <a:noFill/>
          </a:ln>
        </p:spPr>
        <p:txBody>
          <a:bodyPr wrap="square" anchor="t">
            <a:spAutoFit/>
          </a:bodyPr>
          <a:lstStyle/>
          <a:p>
            <a:pPr algn="ctr">
              <a:buFont typeface="Arial" panose="020B0604020202020204" pitchFamily="34" charset="0"/>
            </a:pPr>
            <a:r>
              <a:rPr lang="en-US" sz="1200" dirty="0">
                <a:solidFill>
                  <a:schemeClr val="accent1">
                    <a:lumMod val="95000"/>
                  </a:schemeClr>
                </a:solidFill>
                <a:sym typeface="+mn-ea"/>
              </a:rPr>
              <a:t>By</a:t>
            </a:r>
          </a:p>
          <a:p>
            <a:pPr algn="ctr">
              <a:buFont typeface="Arial" panose="020B0604020202020204" pitchFamily="34" charset="0"/>
            </a:pPr>
            <a:endParaRPr lang="en-IN" altLang="en-US" sz="1200" dirty="0">
              <a:solidFill>
                <a:schemeClr val="accent1">
                  <a:lumMod val="95000"/>
                </a:schemeClr>
              </a:solidFill>
              <a:sym typeface="+mn-ea"/>
            </a:endParaRPr>
          </a:p>
          <a:p>
            <a:pPr algn="l">
              <a:buFont typeface="Arial" panose="020B0604020202020204" pitchFamily="34" charset="0"/>
            </a:pPr>
            <a:r>
              <a:rPr lang="en-IN" altLang="en-US" sz="1200" dirty="0">
                <a:solidFill>
                  <a:schemeClr val="accent1">
                    <a:lumMod val="95000"/>
                  </a:schemeClr>
                </a:solidFill>
                <a:sym typeface="+mn-ea"/>
              </a:rPr>
              <a:t>	                AVINAB SEN</a:t>
            </a:r>
            <a:r>
              <a:rPr lang="en-US" sz="1200" dirty="0">
                <a:solidFill>
                  <a:schemeClr val="accent1">
                    <a:lumMod val="95000"/>
                  </a:schemeClr>
                </a:solidFill>
                <a:sym typeface="+mn-ea"/>
              </a:rPr>
              <a:t>                   1705</a:t>
            </a:r>
            <a:r>
              <a:rPr lang="en-IN" altLang="en-US" sz="1200" dirty="0">
                <a:solidFill>
                  <a:schemeClr val="accent1">
                    <a:lumMod val="95000"/>
                  </a:schemeClr>
                </a:solidFill>
                <a:sym typeface="+mn-ea"/>
              </a:rPr>
              <a:t>298</a:t>
            </a:r>
          </a:p>
          <a:p>
            <a:pPr algn="l">
              <a:buFont typeface="Arial" panose="020B0604020202020204" pitchFamily="34" charset="0"/>
            </a:pPr>
            <a:r>
              <a:rPr lang="en-IN" sz="1200" dirty="0">
                <a:solidFill>
                  <a:schemeClr val="accent1">
                    <a:lumMod val="95000"/>
                  </a:schemeClr>
                </a:solidFill>
                <a:sym typeface="+mn-ea"/>
              </a:rPr>
              <a:t>                                     DATTATRAYA DEB         1705304</a:t>
            </a:r>
            <a:endParaRPr lang="en-US" sz="1200" dirty="0">
              <a:solidFill>
                <a:schemeClr val="accent1">
                  <a:lumMod val="95000"/>
                </a:schemeClr>
              </a:solidFill>
              <a:sym typeface="+mn-ea"/>
            </a:endParaRPr>
          </a:p>
          <a:p>
            <a:pPr algn="l">
              <a:buFont typeface="Arial" panose="020B0604020202020204" pitchFamily="34" charset="0"/>
            </a:pPr>
            <a:r>
              <a:rPr lang="en-IN" altLang="en-US" sz="1200" dirty="0">
                <a:solidFill>
                  <a:schemeClr val="accent1">
                    <a:lumMod val="95000"/>
                  </a:schemeClr>
                </a:solidFill>
                <a:sym typeface="+mn-ea"/>
              </a:rPr>
              <a:t>	                NABANKUR DEY            1705418</a:t>
            </a:r>
          </a:p>
          <a:p>
            <a:pPr algn="l">
              <a:buFont typeface="Arial" panose="020B0604020202020204" pitchFamily="34" charset="0"/>
            </a:pPr>
            <a:r>
              <a:rPr lang="en-IN" altLang="en-US" sz="1200" dirty="0">
                <a:solidFill>
                  <a:schemeClr val="accent1">
                    <a:lumMod val="95000"/>
                  </a:schemeClr>
                </a:solidFill>
                <a:sym typeface="+mn-ea"/>
              </a:rPr>
              <a:t>	                SUPRIYO NANDI            1705470</a:t>
            </a:r>
          </a:p>
          <a:p>
            <a:pPr algn="l">
              <a:buFont typeface="Arial" panose="020B0604020202020204" pitchFamily="34" charset="0"/>
            </a:pPr>
            <a:r>
              <a:rPr lang="en-IN" sz="1200" dirty="0">
                <a:solidFill>
                  <a:schemeClr val="accent1">
                    <a:lumMod val="95000"/>
                  </a:schemeClr>
                </a:solidFill>
                <a:sym typeface="+mn-ea"/>
              </a:rPr>
              <a:t>	                RISHIRAJ SAXENA         1705353</a:t>
            </a:r>
          </a:p>
          <a:p>
            <a:pPr algn="l">
              <a:buFont typeface="Arial" panose="020B0604020202020204" pitchFamily="34" charset="0"/>
            </a:pPr>
            <a:r>
              <a:rPr lang="en-IN" sz="1200" dirty="0">
                <a:solidFill>
                  <a:schemeClr val="accent1">
                    <a:lumMod val="95000"/>
                  </a:schemeClr>
                </a:solidFill>
                <a:sym typeface="+mn-ea"/>
              </a:rPr>
              <a:t>	                MAYUKH MAJHI              1705323</a:t>
            </a:r>
            <a:endParaRPr lang="en-US" sz="1200" dirty="0">
              <a:solidFill>
                <a:schemeClr val="accent1">
                  <a:lumMod val="95000"/>
                </a:schemeClr>
              </a:solidFill>
            </a:endParaRPr>
          </a:p>
          <a:p>
            <a:pPr algn="ctr">
              <a:buFont typeface="Arial" panose="020B0604020202020204" pitchFamily="34" charset="0"/>
            </a:pPr>
            <a:endParaRPr lang="en-US" sz="1200" dirty="0">
              <a:solidFill>
                <a:schemeClr val="accent1">
                  <a:lumMod val="95000"/>
                </a:schemeClr>
              </a:solidFill>
            </a:endParaRPr>
          </a:p>
          <a:p>
            <a:pPr algn="ctr">
              <a:buFont typeface="Arial" panose="020B0604020202020204" pitchFamily="34" charset="0"/>
            </a:pPr>
            <a:r>
              <a:rPr lang="en-US" sz="1200" dirty="0">
                <a:solidFill>
                  <a:schemeClr val="accent1">
                    <a:lumMod val="95000"/>
                  </a:schemeClr>
                </a:solidFill>
                <a:sym typeface="+mn-ea"/>
              </a:rPr>
              <a:t>UNDER THE GUIDANCE OF</a:t>
            </a:r>
            <a:endParaRPr lang="en-US" sz="1200" dirty="0">
              <a:solidFill>
                <a:schemeClr val="accent1">
                  <a:lumMod val="95000"/>
                </a:schemeClr>
              </a:solidFill>
            </a:endParaRPr>
          </a:p>
          <a:p>
            <a:pPr algn="ctr">
              <a:buFont typeface="Arial" panose="020B0604020202020204" pitchFamily="34" charset="0"/>
            </a:pPr>
            <a:r>
              <a:rPr lang="en-IN" altLang="en-US" sz="1200" dirty="0">
                <a:solidFill>
                  <a:schemeClr val="accent1">
                    <a:lumMod val="95000"/>
                  </a:schemeClr>
                </a:solidFill>
                <a:sym typeface="+mn-ea"/>
              </a:rPr>
              <a:t>PROF</a:t>
            </a:r>
            <a:r>
              <a:rPr lang="en-US" sz="1200" dirty="0">
                <a:solidFill>
                  <a:schemeClr val="accent1">
                    <a:lumMod val="95000"/>
                  </a:schemeClr>
                </a:solidFill>
                <a:sym typeface="+mn-ea"/>
              </a:rPr>
              <a:t>. </a:t>
            </a:r>
            <a:r>
              <a:rPr lang="en-IN" altLang="en-US" sz="1200" dirty="0">
                <a:solidFill>
                  <a:schemeClr val="accent1">
                    <a:lumMod val="95000"/>
                  </a:schemeClr>
                </a:solidFill>
                <a:sym typeface="+mn-ea"/>
              </a:rPr>
              <a:t>BIRAJA ISAC</a:t>
            </a:r>
            <a:endParaRPr lang="en-US" sz="1400" dirty="0"/>
          </a:p>
          <a:p>
            <a:pPr algn="ctr">
              <a:buFont typeface="Arial" panose="020B0604020202020204" pitchFamily="34" charset="0"/>
            </a:pPr>
            <a:endParaRPr lang="en-US" altLang="zh-CN" sz="1400" i="1" dirty="0">
              <a:solidFill>
                <a:srgbClr val="000000"/>
              </a:solidFill>
              <a:latin typeface="Calibri" panose="020F0502020204030204" pitchFamily="34" charset="0"/>
              <a:ea typeface="SimSun" panose="02010600030101010101" pitchFamily="2" charset="-122"/>
              <a:sym typeface="Arial" panose="020B0604020202020204" pitchFamily="34" charset="0"/>
            </a:endParaRPr>
          </a:p>
        </p:txBody>
      </p:sp>
      <p:sp>
        <p:nvSpPr>
          <p:cNvPr id="49" name="Text Box 48"/>
          <p:cNvSpPr txBox="1"/>
          <p:nvPr/>
        </p:nvSpPr>
        <p:spPr>
          <a:xfrm>
            <a:off x="4241165" y="4036695"/>
            <a:ext cx="4434205" cy="1014730"/>
          </a:xfrm>
          <a:prstGeom prst="rect">
            <a:avLst/>
          </a:prstGeom>
          <a:noFill/>
        </p:spPr>
        <p:txBody>
          <a:bodyPr wrap="square" rtlCol="0">
            <a:spAutoFit/>
          </a:bodyPr>
          <a:lstStyle/>
          <a:p>
            <a:pPr algn="ctr"/>
            <a:r>
              <a:rPr lang="en-US" sz="1200" b="1">
                <a:solidFill>
                  <a:schemeClr val="accent1">
                    <a:lumMod val="95000"/>
                  </a:schemeClr>
                </a:solidFill>
                <a:sym typeface="+mn-ea"/>
              </a:rPr>
              <a:t>SCHOOL OF COMPUTER ENGINEERING</a:t>
            </a:r>
            <a:endParaRPr lang="en-US" sz="1200" b="1">
              <a:solidFill>
                <a:schemeClr val="accent1">
                  <a:lumMod val="95000"/>
                </a:schemeClr>
              </a:solidFill>
            </a:endParaRPr>
          </a:p>
          <a:p>
            <a:pPr algn="ctr"/>
            <a:r>
              <a:rPr lang="en-US" sz="1200" b="1">
                <a:solidFill>
                  <a:schemeClr val="accent1">
                    <a:lumMod val="95000"/>
                  </a:schemeClr>
                </a:solidFill>
                <a:sym typeface="+mn-ea"/>
              </a:rPr>
              <a:t>KALINGA INSTITUTE OF INDUSTRIAL TECHNOLOGY</a:t>
            </a:r>
            <a:endParaRPr lang="en-US" sz="1200" b="1">
              <a:solidFill>
                <a:schemeClr val="accent1">
                  <a:lumMod val="95000"/>
                </a:schemeClr>
              </a:solidFill>
            </a:endParaRPr>
          </a:p>
          <a:p>
            <a:pPr algn="ctr"/>
            <a:r>
              <a:rPr lang="en-US" sz="1200" b="1">
                <a:solidFill>
                  <a:schemeClr val="accent1">
                    <a:lumMod val="95000"/>
                  </a:schemeClr>
                </a:solidFill>
                <a:sym typeface="+mn-ea"/>
              </a:rPr>
              <a:t>BHUBANESWAR, ODISHA – 751024 </a:t>
            </a:r>
            <a:endParaRPr lang="en-US" sz="1200" b="1">
              <a:solidFill>
                <a:schemeClr val="accent1">
                  <a:lumMod val="95000"/>
                </a:schemeClr>
              </a:solidFill>
            </a:endParaRPr>
          </a:p>
          <a:p>
            <a:pPr algn="ctr"/>
            <a:r>
              <a:rPr lang="en-IN" altLang="en-US" sz="1200" b="1">
                <a:solidFill>
                  <a:schemeClr val="accent1">
                    <a:lumMod val="95000"/>
                  </a:schemeClr>
                </a:solidFill>
                <a:sym typeface="+mn-ea"/>
              </a:rPr>
              <a:t>DECEMBER</a:t>
            </a:r>
            <a:r>
              <a:rPr lang="en-US" sz="1200" b="1">
                <a:solidFill>
                  <a:schemeClr val="accent1">
                    <a:lumMod val="95000"/>
                  </a:schemeClr>
                </a:solidFill>
                <a:sym typeface="+mn-ea"/>
              </a:rPr>
              <a:t> 2020</a:t>
            </a:r>
            <a:endParaRPr lang="en-US" sz="1200" b="1">
              <a:solidFill>
                <a:schemeClr val="accent1">
                  <a:lumMod val="95000"/>
                </a:schemeClr>
              </a:solidFill>
            </a:endParaRPr>
          </a:p>
          <a:p>
            <a:pPr algn="ctr"/>
            <a:endParaRPr lang="en-US" sz="1200" b="1">
              <a:solidFill>
                <a:schemeClr val="accent1">
                  <a:lumMod val="95000"/>
                </a:schemeClr>
              </a:solidFill>
            </a:endParaRPr>
          </a:p>
        </p:txBody>
      </p:sp>
      <p:pic>
        <p:nvPicPr>
          <p:cNvPr id="50" name="image1.jpeg" descr="C:\Users\KIIT\Documents\1200px-KIIT_logo.svg.png1200px-KIIT_logo.svg"/>
          <p:cNvPicPr>
            <a:picLocks noChangeAspect="1"/>
          </p:cNvPicPr>
          <p:nvPr/>
        </p:nvPicPr>
        <p:blipFill>
          <a:blip r:embed="rId5">
            <a:lum contrast="-6000"/>
          </a:blip>
          <a:srcRect/>
          <a:stretch>
            <a:fillRect/>
          </a:stretch>
        </p:blipFill>
        <p:spPr>
          <a:xfrm>
            <a:off x="3040380" y="3985895"/>
            <a:ext cx="1263015" cy="908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403860" y="231775"/>
            <a:ext cx="8604885" cy="1686560"/>
          </a:xfrm>
          <a:prstGeom prst="rect">
            <a:avLst/>
          </a:prstGeom>
          <a:noFill/>
          <a:ln w="9525">
            <a:noFill/>
          </a:ln>
        </p:spPr>
        <p:txBody>
          <a:bodyPr wrap="square">
            <a:spAutoFit/>
          </a:bodyPr>
          <a:lstStyle/>
          <a:p>
            <a:pPr indent="0" algn="ctr"/>
            <a:r>
              <a:rPr lang="en-IN" altLang="en-US" sz="24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SYSTEM DESIGN</a:t>
            </a:r>
          </a:p>
          <a:p>
            <a:pPr indent="0" algn="ctr"/>
            <a:endParaRPr lang="en-US" sz="2800" b="1" u="sng" baseline="-25000">
              <a:solidFill>
                <a:schemeClr val="accent1">
                  <a:lumMod val="95000"/>
                </a:schemeClr>
              </a:solidFill>
              <a:latin typeface="Times New Roman" panose="02020603050405020304" charset="0"/>
              <a:ea typeface="SimSun" panose="02010600030101010101" pitchFamily="2" charset="-122"/>
            </a:endParaRPr>
          </a:p>
          <a:p>
            <a:pPr indent="0" algn="l"/>
            <a:r>
              <a:rPr lang="en-US" sz="16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USE CASE DIAGRAMS</a:t>
            </a:r>
          </a:p>
          <a:p>
            <a:pPr indent="0" algn="l"/>
            <a:r>
              <a:rPr lang="en-US" sz="16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6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r>
              <a:rPr lang="en-US" sz="16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STUDENT LOGIN</a:t>
            </a:r>
            <a:r>
              <a:rPr lang="en-IN" altLang="en-US" sz="16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a:t>
            </a:r>
            <a:endParaRPr lang="en-US" sz="1350" b="0">
              <a:solidFill>
                <a:schemeClr val="accent1">
                  <a:lumMod val="95000"/>
                </a:schemeClr>
              </a:solidFill>
              <a:latin typeface="Times New Roman" panose="02020603050405020304" charset="0"/>
              <a:ea typeface="SimSun" panose="02010600030101010101" pitchFamily="2" charset="-122"/>
            </a:endParaRPr>
          </a:p>
          <a:p>
            <a:pPr indent="0"/>
            <a:r>
              <a:rPr lang="en-US" sz="1350" b="0">
                <a:solidFill>
                  <a:schemeClr val="accent1">
                    <a:lumMod val="95000"/>
                  </a:schemeClr>
                </a:solidFill>
                <a:latin typeface="Times New Roman" panose="02020603050405020304" charset="0"/>
                <a:ea typeface="SimSun" panose="02010600030101010101" pitchFamily="2" charset="-122"/>
              </a:rPr>
              <a:t> </a:t>
            </a:r>
          </a:p>
        </p:txBody>
      </p:sp>
      <p:sp>
        <p:nvSpPr>
          <p:cNvPr id="101" name="Text Box 100"/>
          <p:cNvSpPr txBox="1"/>
          <p:nvPr/>
        </p:nvSpPr>
        <p:spPr>
          <a:xfrm>
            <a:off x="462915" y="1887220"/>
            <a:ext cx="4011295" cy="11448415"/>
          </a:xfrm>
          <a:prstGeom prst="rect">
            <a:avLst/>
          </a:prstGeom>
          <a:noFill/>
          <a:ln w="9525">
            <a:noFill/>
          </a:ln>
        </p:spPr>
        <p:txBody>
          <a:bodyPr wrap="square">
            <a:spAutoFit/>
          </a:bodyPr>
          <a:lstStyle/>
          <a:p>
            <a:pPr indent="0" algn="just">
              <a:lnSpc>
                <a:spcPct val="150000"/>
              </a:lnSpc>
            </a:pPr>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A UML use case diagram is the primary form of system/software requirements for a new software program underdeveloped.here the use case diagram shows the students can login and register their complaints. Hostel Portal for Student Login</a:t>
            </a:r>
            <a:endParaRPr lang="en-US" sz="1200" b="1"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1"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1"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1"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lnSpc>
                <a:spcPct val="150000"/>
              </a:lnSpc>
            </a:pPr>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p:txBody>
      </p:sp>
      <p:pic>
        <p:nvPicPr>
          <p:cNvPr id="5" name="Picture 4"/>
          <p:cNvPicPr/>
          <p:nvPr/>
        </p:nvPicPr>
        <p:blipFill>
          <a:blip r:embed="rId2"/>
          <a:stretch>
            <a:fillRect/>
          </a:stretch>
        </p:blipFill>
        <p:spPr>
          <a:xfrm>
            <a:off x="4855210" y="1471930"/>
            <a:ext cx="3962400" cy="298450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Box 100"/>
          <p:cNvSpPr txBox="1"/>
          <p:nvPr/>
        </p:nvSpPr>
        <p:spPr>
          <a:xfrm>
            <a:off x="594360" y="567690"/>
            <a:ext cx="3745865" cy="1291590"/>
          </a:xfrm>
          <a:prstGeom prst="rect">
            <a:avLst/>
          </a:prstGeom>
          <a:noFill/>
          <a:ln w="9525">
            <a:noFill/>
          </a:ln>
        </p:spPr>
        <p:txBody>
          <a:bodyPr wrap="square">
            <a:spAutoFit/>
          </a:bodyPr>
          <a:lstStyle/>
          <a:p>
            <a:pPr indent="0" algn="just"/>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WARDEN LOGIN</a:t>
            </a:r>
          </a:p>
          <a:p>
            <a:pPr indent="0" algn="just"/>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Now comes the part where the warden logins first to see all the complaints submitted which is shown in the dashboard.</a:t>
            </a:r>
          </a:p>
        </p:txBody>
      </p:sp>
      <p:pic>
        <p:nvPicPr>
          <p:cNvPr id="6" name="Picture 5"/>
          <p:cNvPicPr/>
          <p:nvPr/>
        </p:nvPicPr>
        <p:blipFill>
          <a:blip r:embed="rId2"/>
          <a:stretch>
            <a:fillRect/>
          </a:stretch>
        </p:blipFill>
        <p:spPr>
          <a:xfrm>
            <a:off x="4742815" y="157480"/>
            <a:ext cx="3796665" cy="482790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27"/>
          <p:cNvSpPr txBox="1"/>
          <p:nvPr/>
        </p:nvSpPr>
        <p:spPr>
          <a:xfrm>
            <a:off x="410210" y="177165"/>
            <a:ext cx="7813675" cy="2306955"/>
          </a:xfrm>
          <a:prstGeom prst="rect">
            <a:avLst/>
          </a:prstGeom>
          <a:noFill/>
          <a:ln w="9525">
            <a:noFill/>
          </a:ln>
        </p:spPr>
        <p:txBody>
          <a:bodyPr wrap="square">
            <a:spAutoFit/>
          </a:bodyPr>
          <a:lstStyle/>
          <a:p>
            <a:pPr indent="0" algn="just"/>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DATA FLOW DIAGRAMS</a:t>
            </a:r>
            <a:endPar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b="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Process design plays an important role in project development. In order to understand the working procedure, process design is necessary. Data Flow Diagram and System Flow chart are the tools used for process design. Data Flow Diagram is the logical representation of the data flow of the project. The DFD is drawn using various symbols. It has a source and a destination. The process is represented using circles and source and destination are represented using squares. The data flow is represented using arrows. One reader can easily get the idea about the project through Data Flow Diagram.</a:t>
            </a:r>
          </a:p>
        </p:txBody>
      </p:sp>
      <p:pic>
        <p:nvPicPr>
          <p:cNvPr id="29" name="Picture 28"/>
          <p:cNvPicPr/>
          <p:nvPr/>
        </p:nvPicPr>
        <p:blipFill>
          <a:blip r:embed="rId2"/>
          <a:stretch>
            <a:fillRect/>
          </a:stretch>
        </p:blipFill>
        <p:spPr>
          <a:xfrm>
            <a:off x="1429385" y="2651760"/>
            <a:ext cx="6044565" cy="218313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44145" y="1565275"/>
            <a:ext cx="4992370" cy="3437255"/>
          </a:xfrm>
          <a:prstGeom prst="rect">
            <a:avLst/>
          </a:prstGeom>
          <a:noFill/>
          <a:ln w="9525">
            <a:noFill/>
          </a:ln>
        </p:spPr>
      </p:pic>
      <p:sp>
        <p:nvSpPr>
          <p:cNvPr id="128" name="Text Box 127"/>
          <p:cNvSpPr txBox="1"/>
          <p:nvPr/>
        </p:nvSpPr>
        <p:spPr>
          <a:xfrm>
            <a:off x="3891915" y="598805"/>
            <a:ext cx="4919980" cy="1506855"/>
          </a:xfrm>
          <a:prstGeom prst="rect">
            <a:avLst/>
          </a:prstGeom>
          <a:noFill/>
          <a:ln w="9525">
            <a:noFill/>
          </a:ln>
        </p:spPr>
        <p:txBody>
          <a:bodyPr wrap="square">
            <a:spAutoFit/>
          </a:bodyPr>
          <a:lstStyle/>
          <a:p>
            <a:pPr indent="0"/>
            <a:r>
              <a:rPr lang="en-US" sz="20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LEVEL 1</a:t>
            </a:r>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 Box 128"/>
          <p:cNvSpPr txBox="1"/>
          <p:nvPr/>
        </p:nvSpPr>
        <p:spPr>
          <a:xfrm>
            <a:off x="1380490" y="1106170"/>
            <a:ext cx="6383020" cy="2676525"/>
          </a:xfrm>
          <a:prstGeom prst="rect">
            <a:avLst/>
          </a:prstGeom>
          <a:noFill/>
          <a:ln w="9525">
            <a:noFill/>
          </a:ln>
        </p:spPr>
        <p:txBody>
          <a:bodyPr wrap="square">
            <a:spAutoFit/>
          </a:bodyPr>
          <a:lstStyle/>
          <a:p>
            <a:pPr indent="0" algn="ctr"/>
            <a:r>
              <a:rPr lang="en-US" sz="24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PICTURES  OF IMPLEMENTATION</a:t>
            </a:r>
          </a:p>
          <a:p>
            <a:pPr indent="0"/>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In this Application we have two types of user: </a:t>
            </a: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Student</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and </a:t>
            </a:r>
            <a:r>
              <a:rPr lang="en-US" sz="1200" b="0" i="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Warden</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Student and Warden can Login to portal by their UserId and Password. </a:t>
            </a:r>
          </a:p>
          <a:p>
            <a:pPr indent="0" algn="just"/>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The Student can see their profile ,hostel details and they can complain to warden via app to respective hostel wardens. And warden basically review that complain can take required actions.</a:t>
            </a:r>
          </a:p>
          <a:p>
            <a:pPr indent="0"/>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3348990" y="335280"/>
            <a:ext cx="1734185" cy="737235"/>
          </a:xfrm>
          <a:prstGeom prst="rect">
            <a:avLst/>
          </a:prstGeom>
          <a:noFill/>
        </p:spPr>
        <p:txBody>
          <a:bodyPr wrap="none" rtlCol="0" anchor="t">
            <a:spAutoFit/>
          </a:bodyPr>
          <a:lstStyle/>
          <a:p>
            <a:pPr algn="ct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CODE FOR LOGIN</a:t>
            </a:r>
            <a:endParaRPr lang="en-US">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endParaRPr>
          </a:p>
          <a:p>
            <a:pPr algn="ctr"/>
            <a:r>
              <a:rPr lang="en-US">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 </a:t>
            </a:r>
          </a:p>
          <a:p>
            <a:pPr algn="ctr"/>
            <a:r>
              <a:rPr lang="en-US">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ANDROID APP    </a:t>
            </a:r>
            <a:endParaRPr lang="en-US"/>
          </a:p>
        </p:txBody>
      </p:sp>
      <p:pic>
        <p:nvPicPr>
          <p:cNvPr id="12" name="Picture 11"/>
          <p:cNvPicPr/>
          <p:nvPr/>
        </p:nvPicPr>
        <p:blipFill>
          <a:blip r:embed="rId2"/>
          <a:stretch>
            <a:fillRect/>
          </a:stretch>
        </p:blipFill>
        <p:spPr>
          <a:xfrm>
            <a:off x="288290" y="238125"/>
            <a:ext cx="2914650" cy="4667250"/>
          </a:xfrm>
          <a:prstGeom prst="rect">
            <a:avLst/>
          </a:prstGeom>
          <a:noFill/>
          <a:ln w="9525">
            <a:noFill/>
          </a:ln>
        </p:spPr>
      </p:pic>
      <p:pic>
        <p:nvPicPr>
          <p:cNvPr id="130" name="Picture 129"/>
          <p:cNvPicPr/>
          <p:nvPr/>
        </p:nvPicPr>
        <p:blipFill>
          <a:blip r:embed="rId3"/>
          <a:stretch>
            <a:fillRect/>
          </a:stretch>
        </p:blipFill>
        <p:spPr>
          <a:xfrm>
            <a:off x="5695950" y="238125"/>
            <a:ext cx="2806700" cy="47752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stretch>
            <a:fillRect/>
          </a:stretch>
        </p:blipFill>
        <p:spPr>
          <a:xfrm>
            <a:off x="264795" y="205740"/>
            <a:ext cx="2352675" cy="2757805"/>
          </a:xfrm>
          <a:prstGeom prst="rect">
            <a:avLst/>
          </a:prstGeom>
          <a:noFill/>
          <a:ln w="9525">
            <a:noFill/>
          </a:ln>
        </p:spPr>
      </p:pic>
      <p:pic>
        <p:nvPicPr>
          <p:cNvPr id="15" name="Picture 14"/>
          <p:cNvPicPr/>
          <p:nvPr/>
        </p:nvPicPr>
        <p:blipFill>
          <a:blip r:embed="rId3"/>
          <a:stretch>
            <a:fillRect/>
          </a:stretch>
        </p:blipFill>
        <p:spPr>
          <a:xfrm>
            <a:off x="3054350" y="205740"/>
            <a:ext cx="2381885" cy="2757170"/>
          </a:xfrm>
          <a:prstGeom prst="rect">
            <a:avLst/>
          </a:prstGeom>
          <a:noFill/>
          <a:ln w="9525">
            <a:noFill/>
          </a:ln>
        </p:spPr>
      </p:pic>
      <p:pic>
        <p:nvPicPr>
          <p:cNvPr id="16" name="Picture 15"/>
          <p:cNvPicPr/>
          <p:nvPr/>
        </p:nvPicPr>
        <p:blipFill>
          <a:blip r:embed="rId4"/>
          <a:stretch>
            <a:fillRect/>
          </a:stretch>
        </p:blipFill>
        <p:spPr>
          <a:xfrm>
            <a:off x="6096000" y="205740"/>
            <a:ext cx="2103755" cy="2757170"/>
          </a:xfrm>
          <a:prstGeom prst="rect">
            <a:avLst/>
          </a:prstGeom>
          <a:noFill/>
          <a:ln w="9525">
            <a:noFill/>
          </a:ln>
        </p:spPr>
      </p:pic>
      <p:pic>
        <p:nvPicPr>
          <p:cNvPr id="17" name="Picture 16"/>
          <p:cNvPicPr/>
          <p:nvPr/>
        </p:nvPicPr>
        <p:blipFill>
          <a:blip r:embed="rId5"/>
          <a:stretch>
            <a:fillRect/>
          </a:stretch>
        </p:blipFill>
        <p:spPr>
          <a:xfrm>
            <a:off x="2095500" y="3156585"/>
            <a:ext cx="4952365" cy="185229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Box 134"/>
          <p:cNvSpPr txBox="1"/>
          <p:nvPr/>
        </p:nvSpPr>
        <p:spPr>
          <a:xfrm>
            <a:off x="200660" y="346392"/>
            <a:ext cx="5080000" cy="737235"/>
          </a:xfrm>
          <a:prstGeom prst="rect">
            <a:avLst/>
          </a:prstGeom>
          <a:noFill/>
          <a:ln w="9525">
            <a:noFill/>
          </a:ln>
        </p:spPr>
        <p:txBody>
          <a:bodyPr wrap="square">
            <a:spAutoFit/>
          </a:bodyPr>
          <a:lstStyle/>
          <a:p>
            <a:pPr indent="0" algn="ct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CODE FOR COMPLAINT</a:t>
            </a:r>
          </a:p>
          <a:p>
            <a:pPr indent="0" algn="ct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ct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ANDROID APP</a:t>
            </a:r>
          </a:p>
        </p:txBody>
      </p:sp>
      <p:pic>
        <p:nvPicPr>
          <p:cNvPr id="5" name="Picture 4"/>
          <p:cNvPicPr/>
          <p:nvPr/>
        </p:nvPicPr>
        <p:blipFill>
          <a:blip r:embed="rId2"/>
          <a:stretch>
            <a:fillRect/>
          </a:stretch>
        </p:blipFill>
        <p:spPr>
          <a:xfrm>
            <a:off x="250190" y="1281430"/>
            <a:ext cx="4171950" cy="3462020"/>
          </a:xfrm>
          <a:prstGeom prst="rect">
            <a:avLst/>
          </a:prstGeom>
          <a:noFill/>
          <a:ln w="9525">
            <a:noFill/>
          </a:ln>
        </p:spPr>
      </p:pic>
      <p:pic>
        <p:nvPicPr>
          <p:cNvPr id="6" name="Picture 5"/>
          <p:cNvPicPr/>
          <p:nvPr/>
        </p:nvPicPr>
        <p:blipFill>
          <a:blip r:embed="rId3"/>
          <a:stretch>
            <a:fillRect/>
          </a:stretch>
        </p:blipFill>
        <p:spPr>
          <a:xfrm>
            <a:off x="4694555" y="1083310"/>
            <a:ext cx="4008755" cy="3397885"/>
          </a:xfrm>
          <a:prstGeom prst="rect">
            <a:avLst/>
          </a:prstGeom>
          <a:noFill/>
          <a:ln w="9525">
            <a:noFill/>
          </a:ln>
        </p:spPr>
      </p:pic>
      <p:sp>
        <p:nvSpPr>
          <p:cNvPr id="136" name="Text Box 135"/>
          <p:cNvSpPr txBox="1"/>
          <p:nvPr/>
        </p:nvSpPr>
        <p:spPr>
          <a:xfrm>
            <a:off x="4422140" y="-77788"/>
            <a:ext cx="5080000" cy="5262245"/>
          </a:xfrm>
          <a:prstGeom prst="rect">
            <a:avLst/>
          </a:prstGeom>
          <a:noFill/>
          <a:ln w="9525">
            <a:noFill/>
          </a:ln>
        </p:spPr>
        <p:txBody>
          <a:bodyPr>
            <a:spAutoFit/>
          </a:bodyPr>
          <a:lstStyle/>
          <a:p>
            <a:pPr indent="0"/>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WEBSITE</a:t>
            </a:r>
          </a:p>
          <a:p>
            <a:pPr indent="0"/>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6F70-7BB2-4CDB-A0F1-07DB381D4159}"/>
              </a:ext>
            </a:extLst>
          </p:cNvPr>
          <p:cNvSpPr>
            <a:spLocks noGrp="1"/>
          </p:cNvSpPr>
          <p:nvPr>
            <p:ph type="ctrTitle"/>
          </p:nvPr>
        </p:nvSpPr>
        <p:spPr>
          <a:xfrm>
            <a:off x="1105105" y="85841"/>
            <a:ext cx="6768900" cy="946200"/>
          </a:xfrm>
        </p:spPr>
        <p:txBody>
          <a:bodyPr/>
          <a:lstStyle/>
          <a:p>
            <a:r>
              <a:rPr lang="en-US" sz="2000" dirty="0"/>
              <a:t>Code for Dark Mode</a:t>
            </a:r>
            <a:br>
              <a:rPr lang="en-US" dirty="0"/>
            </a:br>
            <a:r>
              <a:rPr lang="en-US" sz="2000" dirty="0"/>
              <a:t>Android App</a:t>
            </a:r>
            <a:endParaRPr lang="en-IN" dirty="0"/>
          </a:p>
        </p:txBody>
      </p:sp>
      <p:pic>
        <p:nvPicPr>
          <p:cNvPr id="4" name="Picture 3">
            <a:extLst>
              <a:ext uri="{FF2B5EF4-FFF2-40B4-BE49-F238E27FC236}">
                <a16:creationId xmlns:a16="http://schemas.microsoft.com/office/drawing/2014/main" id="{90733139-3D04-4B8F-8FBA-1D6DF1C5D823}"/>
              </a:ext>
            </a:extLst>
          </p:cNvPr>
          <p:cNvPicPr>
            <a:picLocks noChangeAspect="1"/>
          </p:cNvPicPr>
          <p:nvPr/>
        </p:nvPicPr>
        <p:blipFill>
          <a:blip r:embed="rId2"/>
          <a:stretch>
            <a:fillRect/>
          </a:stretch>
        </p:blipFill>
        <p:spPr>
          <a:xfrm>
            <a:off x="949792" y="976235"/>
            <a:ext cx="7079526" cy="3982234"/>
          </a:xfrm>
          <a:prstGeom prst="rect">
            <a:avLst/>
          </a:prstGeom>
        </p:spPr>
      </p:pic>
    </p:spTree>
    <p:extLst>
      <p:ext uri="{BB962C8B-B14F-4D97-AF65-F5344CB8AC3E}">
        <p14:creationId xmlns:p14="http://schemas.microsoft.com/office/powerpoint/2010/main" val="260623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7481-AA4E-438C-B413-B3F7F14129CE}"/>
              </a:ext>
            </a:extLst>
          </p:cNvPr>
          <p:cNvSpPr>
            <a:spLocks noGrp="1"/>
          </p:cNvSpPr>
          <p:nvPr>
            <p:ph type="ctrTitle"/>
          </p:nvPr>
        </p:nvSpPr>
        <p:spPr/>
        <p:txBody>
          <a:bodyPr/>
          <a:lstStyle/>
          <a:p>
            <a:endParaRPr lang="en-IN" dirty="0"/>
          </a:p>
        </p:txBody>
      </p:sp>
      <p:pic>
        <p:nvPicPr>
          <p:cNvPr id="4" name="Picture 3">
            <a:extLst>
              <a:ext uri="{FF2B5EF4-FFF2-40B4-BE49-F238E27FC236}">
                <a16:creationId xmlns:a16="http://schemas.microsoft.com/office/drawing/2014/main" id="{DD437F88-A411-48AB-9864-38B904944159}"/>
              </a:ext>
            </a:extLst>
          </p:cNvPr>
          <p:cNvPicPr>
            <a:picLocks noChangeAspect="1"/>
          </p:cNvPicPr>
          <p:nvPr/>
        </p:nvPicPr>
        <p:blipFill>
          <a:blip r:embed="rId2"/>
          <a:stretch>
            <a:fillRect/>
          </a:stretch>
        </p:blipFill>
        <p:spPr>
          <a:xfrm>
            <a:off x="397239" y="284228"/>
            <a:ext cx="8139659" cy="4578558"/>
          </a:xfrm>
          <a:prstGeom prst="rect">
            <a:avLst/>
          </a:prstGeom>
        </p:spPr>
      </p:pic>
    </p:spTree>
    <p:extLst>
      <p:ext uri="{BB962C8B-B14F-4D97-AF65-F5344CB8AC3E}">
        <p14:creationId xmlns:p14="http://schemas.microsoft.com/office/powerpoint/2010/main" val="377215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6" name="Title 5"/>
          <p:cNvSpPr/>
          <p:nvPr/>
        </p:nvSpPr>
        <p:spPr>
          <a:xfrm>
            <a:off x="663585" y="-80"/>
            <a:ext cx="7704000" cy="57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panose="02000000000000000000"/>
              <a:buNone/>
              <a:defRPr sz="7200" b="1" i="0" u="none" strike="noStrike" cap="none">
                <a:solidFill>
                  <a:srgbClr val="F3F3F3"/>
                </a:solidFill>
                <a:latin typeface="Anton" panose="00000500000000000000"/>
                <a:ea typeface="Anton" panose="00000500000000000000"/>
                <a:cs typeface="Anton" panose="00000500000000000000"/>
                <a:sym typeface="Anton" panose="00000500000000000000"/>
              </a:defRPr>
            </a:lvl1pPr>
            <a:lvl2pPr marR="0" lvl="1"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2pPr>
            <a:lvl3pPr marR="0" lvl="2"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3pPr>
            <a:lvl4pPr marR="0" lvl="3"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4pPr>
            <a:lvl5pPr marR="0" lvl="4"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5pPr>
            <a:lvl6pPr marR="0" lvl="5"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6pPr>
            <a:lvl7pPr marR="0" lvl="6"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7pPr>
            <a:lvl8pPr marR="0" lvl="7"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8pPr>
            <a:lvl9pPr marR="0" lvl="8" algn="ctr" rtl="0">
              <a:lnSpc>
                <a:spcPct val="100000"/>
              </a:lnSpc>
              <a:spcBef>
                <a:spcPts val="0"/>
              </a:spcBef>
              <a:spcAft>
                <a:spcPts val="0"/>
              </a:spcAft>
              <a:buClr>
                <a:srgbClr val="F3F3F3"/>
              </a:buClr>
              <a:buSzPts val="5200"/>
              <a:buFont typeface="Rajdhani" panose="02000000000000000000"/>
              <a:buNone/>
              <a:defRPr sz="5200" b="1" i="0" u="none" strike="noStrike" cap="none">
                <a:solidFill>
                  <a:srgbClr val="F3F3F3"/>
                </a:solidFill>
                <a:latin typeface="Rajdhani" panose="02000000000000000000"/>
                <a:ea typeface="Rajdhani" panose="02000000000000000000"/>
                <a:cs typeface="Rajdhani" panose="02000000000000000000"/>
                <a:sym typeface="Rajdhani" panose="02000000000000000000"/>
              </a:defRPr>
            </a:lvl9pPr>
          </a:lstStyle>
          <a:p>
            <a:pPr algn="ctr"/>
            <a:r>
              <a:rPr lang="en-IN" altLang="en-US" sz="2400">
                <a:latin typeface="Arial" panose="020B0604020202020204" pitchFamily="34" charset="0"/>
                <a:cs typeface="Arial" panose="020B0604020202020204" pitchFamily="34" charset="0"/>
              </a:rPr>
              <a:t>INTRODUCTION</a:t>
            </a:r>
          </a:p>
        </p:txBody>
      </p:sp>
      <p:sp>
        <p:nvSpPr>
          <p:cNvPr id="3" name="Subtitle 2"/>
          <p:cNvSpPr>
            <a:spLocks noGrp="1"/>
          </p:cNvSpPr>
          <p:nvPr>
            <p:ph type="subTitle" idx="1"/>
          </p:nvPr>
        </p:nvSpPr>
        <p:spPr>
          <a:xfrm>
            <a:off x="210820" y="619125"/>
            <a:ext cx="8722995" cy="3904615"/>
          </a:xfrm>
        </p:spPr>
        <p:txBody>
          <a:bodyPr>
            <a:noAutofit/>
          </a:bodyPr>
          <a:lstStyle/>
          <a:p>
            <a:pPr marL="114300" indent="0" algn="just">
              <a:lnSpc>
                <a:spcPct val="125000"/>
              </a:lnSpc>
              <a:buNone/>
            </a:pPr>
            <a:r>
              <a:rPr lang="en-US" sz="1200">
                <a:latin typeface="Arial" panose="020B0604020202020204" pitchFamily="34" charset="0"/>
                <a:cs typeface="Arial" panose="020B0604020202020204" pitchFamily="34" charset="0"/>
              </a:rPr>
              <a:t>The purpose of this project to make an automated system to carry out different operations of a hostel. The system will provide the ease, comfort of use to the staff of  the hostel by performing all work on computer system rather than following a paper pen  approach. This approach helps improving the reliability of data maintained and provides  a fast and efficient for the users of the website.</a:t>
            </a:r>
          </a:p>
          <a:p>
            <a:pPr marL="114300" indent="0" algn="just">
              <a:lnSpc>
                <a:spcPct val="125000"/>
              </a:lnSpc>
              <a:buNone/>
            </a:pPr>
            <a:r>
              <a:rPr lang="en-US" sz="1200">
                <a:latin typeface="Arial" panose="020B0604020202020204" pitchFamily="34" charset="0"/>
                <a:cs typeface="Arial" panose="020B0604020202020204" pitchFamily="34" charset="0"/>
              </a:rPr>
              <a:t> </a:t>
            </a:r>
          </a:p>
          <a:p>
            <a:pPr marL="114300" indent="0" algn="just">
              <a:lnSpc>
                <a:spcPct val="125000"/>
              </a:lnSpc>
              <a:buNone/>
            </a:pPr>
            <a:r>
              <a:rPr lang="en-US" sz="1200">
                <a:latin typeface="Arial" panose="020B0604020202020204" pitchFamily="34" charset="0"/>
                <a:cs typeface="Arial" panose="020B0604020202020204" pitchFamily="34" charset="0"/>
              </a:rPr>
              <a:t>We have got seventeen  hostels in our university, which consist of eleven  boy’s hostel and six girl hostel. All these hostels at present are managed manually by the hostel office. The Registration form verification to the different data processing are done manually. Thus there are a lot of repetitions which can be easily avoided. And hence there is a lot of strain on the person who are running the hostel and software’s or websites are  not  usually  used  in  this  context.  This  particular project deals with the problems on managing a hostel  and  avoids  the problems  which occur when carried  out manually.</a:t>
            </a:r>
          </a:p>
          <a:p>
            <a:pPr marL="114300" indent="0" algn="just">
              <a:lnSpc>
                <a:spcPct val="125000"/>
              </a:lnSpc>
              <a:buNone/>
            </a:pPr>
            <a:endParaRPr lang="en-US" sz="1200">
              <a:latin typeface="Arial" panose="020B0604020202020204" pitchFamily="34" charset="0"/>
              <a:cs typeface="Arial" panose="020B0604020202020204" pitchFamily="34" charset="0"/>
            </a:endParaRPr>
          </a:p>
          <a:p>
            <a:pPr marL="114300" indent="0" algn="just">
              <a:lnSpc>
                <a:spcPct val="125000"/>
              </a:lnSpc>
              <a:buNone/>
            </a:pPr>
            <a:r>
              <a:rPr lang="en-US" sz="1200">
                <a:latin typeface="Arial" panose="020B0604020202020204" pitchFamily="34" charset="0"/>
                <a:cs typeface="Arial" panose="020B0604020202020204" pitchFamily="34" charset="0"/>
              </a:rPr>
              <a:t>Identification  of  the  drawbacks  of  the   existing   system  leads   to   the designing  of  computerized   system  that  will  be  compatible  to  the  existing system   with  the   system   which  is  more   user friendly   and   more   GUI   oriented. </a:t>
            </a:r>
          </a:p>
          <a:p>
            <a:pPr marL="114300" indent="0" algn="just">
              <a:lnSpc>
                <a:spcPct val="125000"/>
              </a:lnSpc>
              <a:buNone/>
            </a:pPr>
            <a:endParaRPr lang="en-US" sz="1200">
              <a:latin typeface="Arial" panose="020B0604020202020204" pitchFamily="34" charset="0"/>
              <a:cs typeface="Arial" panose="020B0604020202020204" pitchFamily="34" charset="0"/>
            </a:endParaRPr>
          </a:p>
          <a:p>
            <a:pPr marL="114300" indent="0" algn="just">
              <a:lnSpc>
                <a:spcPct val="125000"/>
              </a:lnSpc>
              <a:buNone/>
            </a:pPr>
            <a:r>
              <a:rPr lang="en-US" sz="1200">
                <a:latin typeface="Arial" panose="020B0604020202020204" pitchFamily="34" charset="0"/>
                <a:cs typeface="Arial" panose="020B0604020202020204" pitchFamily="34" charset="0"/>
              </a:rPr>
              <a:t>Hostel   Management   Portal   is  a customized  and  user friendly  website for hostel  which  provide  Hostel  information, Hostel room  information  and  Hostel accounts information.It helps admin to manage Student record, staff record generating report of students etc.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 Box 136"/>
          <p:cNvSpPr txBox="1"/>
          <p:nvPr/>
        </p:nvSpPr>
        <p:spPr>
          <a:xfrm>
            <a:off x="182404" y="185261"/>
            <a:ext cx="3810000" cy="779145"/>
          </a:xfrm>
          <a:prstGeom prst="rect">
            <a:avLst/>
          </a:prstGeom>
          <a:noFill/>
          <a:ln w="9525">
            <a:noFill/>
          </a:ln>
        </p:spPr>
        <p:txBody>
          <a:bodyPr>
            <a:spAutoFit/>
          </a:bodyPr>
          <a:lstStyle/>
          <a:p>
            <a:pPr indent="0"/>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WEBSITE AND APP SCREENSHOTS</a:t>
            </a:r>
            <a:endParaRPr lang="en-US" sz="1240" b="0">
              <a:solidFill>
                <a:schemeClr val="accent1">
                  <a:lumMod val="95000"/>
                </a:schemeClr>
              </a:solidFill>
              <a:latin typeface="Times New Roman" panose="02020603050405020304" charset="0"/>
              <a:ea typeface="SimSun" panose="02010600030101010101" pitchFamily="2" charset="-122"/>
            </a:endParaRPr>
          </a:p>
          <a:p>
            <a:pPr indent="0"/>
            <a:r>
              <a:rPr lang="en-US" sz="1240" b="0">
                <a:solidFill>
                  <a:schemeClr val="accent1">
                    <a:lumMod val="95000"/>
                  </a:schemeClr>
                </a:solidFill>
                <a:latin typeface="Times New Roman" panose="02020603050405020304" charset="0"/>
                <a:ea typeface="SimSun" panose="02010600030101010101" pitchFamily="2" charset="-122"/>
              </a:rPr>
              <a:t> </a:t>
            </a:r>
            <a:endParaRPr lang="en-US" sz="1015" b="1" u="sng">
              <a:solidFill>
                <a:schemeClr val="accent1">
                  <a:lumMod val="95000"/>
                </a:schemeClr>
              </a:solidFill>
              <a:latin typeface="Times New Roman" panose="02020603050405020304" charset="0"/>
              <a:ea typeface="SimSun" panose="02010600030101010101" pitchFamily="2" charset="-122"/>
            </a:endParaRPr>
          </a:p>
          <a:p>
            <a:pPr indent="0"/>
            <a:r>
              <a:rPr lang="en-US" sz="1015" b="1" u="sng">
                <a:solidFill>
                  <a:schemeClr val="accent1">
                    <a:lumMod val="95000"/>
                  </a:schemeClr>
                </a:solidFill>
                <a:latin typeface="Times New Roman" panose="02020603050405020304" charset="0"/>
                <a:ea typeface="SimSun" panose="02010600030101010101" pitchFamily="2" charset="-122"/>
              </a:rPr>
              <a:t>LOGIN SCREEN</a:t>
            </a:r>
            <a:endParaRPr lang="en-US" sz="1015" b="0">
              <a:latin typeface="Times New Roman" panose="02020603050405020304" charset="0"/>
              <a:ea typeface="SimSun" panose="02010600030101010101" pitchFamily="2" charset="-122"/>
            </a:endParaRPr>
          </a:p>
          <a:p>
            <a:pPr indent="0"/>
            <a:r>
              <a:rPr lang="en-US" sz="1015" b="0">
                <a:latin typeface="Times New Roman" panose="02020603050405020304" charset="0"/>
                <a:ea typeface="SimSun" panose="02010600030101010101" pitchFamily="2" charset="-122"/>
              </a:rPr>
              <a:t> </a:t>
            </a:r>
            <a:endParaRPr lang="en-US" sz="1050"/>
          </a:p>
        </p:txBody>
      </p:sp>
      <p:pic>
        <p:nvPicPr>
          <p:cNvPr id="4" name="Picture 3"/>
          <p:cNvPicPr/>
          <p:nvPr/>
        </p:nvPicPr>
        <p:blipFill>
          <a:blip r:embed="rId2"/>
          <a:stretch>
            <a:fillRect/>
          </a:stretch>
        </p:blipFill>
        <p:spPr>
          <a:xfrm>
            <a:off x="770731" y="1371124"/>
            <a:ext cx="3952875" cy="1638300"/>
          </a:xfrm>
          <a:prstGeom prst="rect">
            <a:avLst/>
          </a:prstGeom>
          <a:noFill/>
          <a:ln w="9525">
            <a:noFill/>
          </a:ln>
        </p:spPr>
      </p:pic>
      <p:pic>
        <p:nvPicPr>
          <p:cNvPr id="5" name="Picture 4"/>
          <p:cNvPicPr/>
          <p:nvPr/>
        </p:nvPicPr>
        <p:blipFill>
          <a:blip r:embed="rId3"/>
          <a:stretch>
            <a:fillRect/>
          </a:stretch>
        </p:blipFill>
        <p:spPr>
          <a:xfrm>
            <a:off x="5257483" y="1685925"/>
            <a:ext cx="2262188" cy="2338388"/>
          </a:xfrm>
          <a:prstGeom prst="rect">
            <a:avLst/>
          </a:prstGeom>
          <a:noFill/>
          <a:ln w="9525">
            <a:noFill/>
          </a:ln>
        </p:spPr>
      </p:pic>
      <p:sp>
        <p:nvSpPr>
          <p:cNvPr id="139" name="Text Box 138"/>
          <p:cNvSpPr txBox="1"/>
          <p:nvPr/>
        </p:nvSpPr>
        <p:spPr>
          <a:xfrm>
            <a:off x="4061460" y="2734628"/>
            <a:ext cx="3810000" cy="4453890"/>
          </a:xfrm>
          <a:prstGeom prst="rect">
            <a:avLst/>
          </a:prstGeom>
          <a:noFill/>
          <a:ln w="9525">
            <a:noFill/>
          </a:ln>
        </p:spPr>
        <p:txBody>
          <a:bodyPr>
            <a:spAutoFit/>
          </a:bodyPr>
          <a:lstStyle/>
          <a:p>
            <a:pPr indent="0"/>
            <a:endParaRPr lang="en-US" sz="1050" b="0">
              <a:latin typeface="Times New Roman" panose="02020603050405020304" charset="0"/>
              <a:ea typeface="SimSun" panose="02010600030101010101" pitchFamily="2" charset="-122"/>
            </a:endParaRP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endParaRPr lang="en-US" sz="10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 Box 140"/>
          <p:cNvSpPr txBox="1"/>
          <p:nvPr/>
        </p:nvSpPr>
        <p:spPr>
          <a:xfrm>
            <a:off x="375285" y="511175"/>
            <a:ext cx="5523865" cy="432435"/>
          </a:xfrm>
          <a:prstGeom prst="rect">
            <a:avLst/>
          </a:prstGeom>
          <a:noFill/>
          <a:ln w="9525">
            <a:noFill/>
          </a:ln>
        </p:spPr>
        <p:txBody>
          <a:bodyPr wrap="square">
            <a:spAutoFit/>
          </a:bodyPr>
          <a:lstStyle/>
          <a:p>
            <a:pPr indent="0"/>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COMPLAIN BOX</a:t>
            </a:r>
            <a:endParaRPr lang="en-US" sz="1015" b="0">
              <a:solidFill>
                <a:schemeClr val="accent1">
                  <a:lumMod val="95000"/>
                </a:schemeClr>
              </a:solidFill>
              <a:latin typeface="Times New Roman" panose="02020603050405020304" charset="0"/>
              <a:ea typeface="SimSun" panose="02010600030101010101" pitchFamily="2" charset="-122"/>
            </a:endParaRPr>
          </a:p>
          <a:p>
            <a:pPr indent="0"/>
            <a:r>
              <a:rPr lang="en-US" sz="1015" b="0">
                <a:latin typeface="Times New Roman" panose="02020603050405020304" charset="0"/>
                <a:ea typeface="SimSun" panose="02010600030101010101" pitchFamily="2" charset="-122"/>
              </a:rPr>
              <a:t> </a:t>
            </a:r>
            <a:endParaRPr lang="en-US" sz="1050"/>
          </a:p>
        </p:txBody>
      </p:sp>
      <p:pic>
        <p:nvPicPr>
          <p:cNvPr id="4" name="Picture 3"/>
          <p:cNvPicPr/>
          <p:nvPr/>
        </p:nvPicPr>
        <p:blipFill>
          <a:blip r:embed="rId2"/>
          <a:stretch>
            <a:fillRect/>
          </a:stretch>
        </p:blipFill>
        <p:spPr>
          <a:xfrm>
            <a:off x="598011" y="1357710"/>
            <a:ext cx="4557713" cy="2124075"/>
          </a:xfrm>
          <a:prstGeom prst="rect">
            <a:avLst/>
          </a:prstGeom>
          <a:noFill/>
          <a:ln w="9525">
            <a:noFill/>
          </a:ln>
        </p:spPr>
      </p:pic>
      <p:sp>
        <p:nvSpPr>
          <p:cNvPr id="142" name="Text Box 141"/>
          <p:cNvSpPr txBox="1"/>
          <p:nvPr/>
        </p:nvSpPr>
        <p:spPr>
          <a:xfrm>
            <a:off x="2667000" y="-1912381"/>
            <a:ext cx="3810000" cy="889000"/>
          </a:xfrm>
          <a:prstGeom prst="rect">
            <a:avLst/>
          </a:prstGeom>
          <a:noFill/>
          <a:ln w="9525">
            <a:noFill/>
          </a:ln>
        </p:spPr>
        <p:txBody>
          <a:bodyPr>
            <a:spAutoFit/>
          </a:bodyPr>
          <a:lstStyle/>
          <a:p>
            <a:pPr indent="0"/>
            <a:endParaRPr lang="en-US" sz="1015" b="0">
              <a:latin typeface="Times New Roman" panose="02020603050405020304" charset="0"/>
              <a:ea typeface="SimSun" panose="02010600030101010101" pitchFamily="2" charset="-122"/>
            </a:endParaRPr>
          </a:p>
          <a:p>
            <a:pPr indent="0"/>
            <a:r>
              <a:rPr lang="en-US" sz="1015" b="0">
                <a:latin typeface="Times New Roman" panose="02020603050405020304" charset="0"/>
                <a:ea typeface="SimSun" panose="02010600030101010101" pitchFamily="2" charset="-122"/>
              </a:rPr>
              <a:t> </a:t>
            </a:r>
            <a:endParaRPr lang="en-US" sz="1050" b="0">
              <a:latin typeface="Times New Roman" panose="02020603050405020304" charset="0"/>
              <a:ea typeface="SimSun" panose="02010600030101010101" pitchFamily="2" charset="-122"/>
            </a:endParaRP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p>
          <a:p>
            <a:pPr indent="0"/>
            <a:r>
              <a:rPr lang="en-US" sz="1050" b="0">
                <a:latin typeface="Times New Roman" panose="02020603050405020304" charset="0"/>
                <a:ea typeface="SimSun" panose="02010600030101010101" pitchFamily="2" charset="-122"/>
              </a:rPr>
              <a:t> </a:t>
            </a:r>
            <a:endParaRPr lang="en-US" sz="1050"/>
          </a:p>
        </p:txBody>
      </p:sp>
      <p:pic>
        <p:nvPicPr>
          <p:cNvPr id="5" name="Picture 4"/>
          <p:cNvPicPr/>
          <p:nvPr/>
        </p:nvPicPr>
        <p:blipFill>
          <a:blip r:embed="rId3"/>
          <a:stretch>
            <a:fillRect/>
          </a:stretch>
        </p:blipFill>
        <p:spPr>
          <a:xfrm>
            <a:off x="5753735" y="1357710"/>
            <a:ext cx="1952625" cy="280035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 Box 142"/>
          <p:cNvSpPr txBox="1"/>
          <p:nvPr/>
        </p:nvSpPr>
        <p:spPr>
          <a:xfrm>
            <a:off x="1063943" y="156686"/>
            <a:ext cx="3906203" cy="675640"/>
          </a:xfrm>
          <a:prstGeom prst="rect">
            <a:avLst/>
          </a:prstGeom>
          <a:noFill/>
          <a:ln w="9525">
            <a:noFill/>
          </a:ln>
        </p:spPr>
        <p:txBody>
          <a:bodyPr wrap="square">
            <a:spAutoFit/>
          </a:bodyPr>
          <a:lstStyle/>
          <a:p>
            <a:pPr indent="0"/>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DASHBOARD</a:t>
            </a:r>
            <a:endParaRPr lang="en-US" sz="865" b="0" i="1">
              <a:solidFill>
                <a:schemeClr val="accent1">
                  <a:lumMod val="95000"/>
                </a:schemeClr>
              </a:solidFill>
              <a:latin typeface="Times New Roman" panose="02020603050405020304" charset="0"/>
              <a:ea typeface="SimSun" panose="02010600030101010101" pitchFamily="2" charset="-122"/>
            </a:endParaRP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p:txBody>
      </p:sp>
      <p:pic>
        <p:nvPicPr>
          <p:cNvPr id="4" name="Picture 3"/>
          <p:cNvPicPr/>
          <p:nvPr/>
        </p:nvPicPr>
        <p:blipFill>
          <a:blip r:embed="rId2"/>
          <a:stretch>
            <a:fillRect/>
          </a:stretch>
        </p:blipFill>
        <p:spPr>
          <a:xfrm>
            <a:off x="5552440" y="1468914"/>
            <a:ext cx="2143125" cy="2590800"/>
          </a:xfrm>
          <a:prstGeom prst="rect">
            <a:avLst/>
          </a:prstGeom>
          <a:noFill/>
          <a:ln w="9525">
            <a:noFill/>
          </a:ln>
        </p:spPr>
      </p:pic>
      <p:sp>
        <p:nvSpPr>
          <p:cNvPr id="144" name="Text Box 143"/>
          <p:cNvSpPr txBox="1"/>
          <p:nvPr/>
        </p:nvSpPr>
        <p:spPr>
          <a:xfrm>
            <a:off x="877570" y="1532890"/>
            <a:ext cx="3810000" cy="3425190"/>
          </a:xfrm>
          <a:prstGeom prst="rect">
            <a:avLst/>
          </a:prstGeom>
          <a:noFill/>
          <a:ln w="9525">
            <a:noFill/>
          </a:ln>
        </p:spPr>
        <p:txBody>
          <a:bodyPr>
            <a:spAutoFit/>
          </a:bodyPr>
          <a:lstStyle/>
          <a:p>
            <a:pPr indent="0"/>
            <a:endParaRPr lang="en-US" sz="865" b="0" i="1">
              <a:solidFill>
                <a:schemeClr val="accent1">
                  <a:lumMod val="95000"/>
                </a:schemeClr>
              </a:solidFill>
              <a:latin typeface="Times New Roman" panose="02020603050405020304" charset="0"/>
              <a:ea typeface="SimSun" panose="02010600030101010101" pitchFamily="2" charset="-122"/>
            </a:endParaRP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a:p>
            <a:pPr indent="0"/>
            <a:r>
              <a:rPr lang="en-US" sz="865" b="0" i="1">
                <a:solidFill>
                  <a:schemeClr val="accent1">
                    <a:lumMod val="95000"/>
                  </a:schemeClr>
                </a:solidFill>
                <a:latin typeface="Times New Roman" panose="02020603050405020304" charset="0"/>
                <a:ea typeface="SimSun" panose="02010600030101010101" pitchFamily="2" charset="-122"/>
              </a:rPr>
              <a:t> </a:t>
            </a:r>
          </a:p>
        </p:txBody>
      </p:sp>
      <p:pic>
        <p:nvPicPr>
          <p:cNvPr id="5" name="Picture 4"/>
          <p:cNvPicPr/>
          <p:nvPr/>
        </p:nvPicPr>
        <p:blipFill>
          <a:blip r:embed="rId3"/>
          <a:stretch>
            <a:fillRect/>
          </a:stretch>
        </p:blipFill>
        <p:spPr>
          <a:xfrm>
            <a:off x="725646" y="1363186"/>
            <a:ext cx="4371975" cy="1543050"/>
          </a:xfrm>
          <a:prstGeom prst="rect">
            <a:avLst/>
          </a:prstGeom>
          <a:noFill/>
          <a:ln w="9525">
            <a:noFill/>
          </a:ln>
        </p:spPr>
      </p:pic>
      <p:sp>
        <p:nvSpPr>
          <p:cNvPr id="145" name="Text Box 144"/>
          <p:cNvSpPr txBox="1"/>
          <p:nvPr/>
        </p:nvSpPr>
        <p:spPr>
          <a:xfrm>
            <a:off x="1889760" y="8139589"/>
            <a:ext cx="3810000" cy="1024890"/>
          </a:xfrm>
          <a:prstGeom prst="rect">
            <a:avLst/>
          </a:prstGeom>
          <a:noFill/>
          <a:ln w="9525">
            <a:noFill/>
          </a:ln>
        </p:spPr>
        <p:txBody>
          <a:bodyPr>
            <a:spAutoFit/>
          </a:bodyPr>
          <a:lstStyle/>
          <a:p>
            <a:pPr indent="0"/>
            <a:endParaRPr lang="en-US" sz="865" b="0" i="1">
              <a:latin typeface="Times New Roman" panose="02020603050405020304" charset="0"/>
              <a:ea typeface="SimSun" panose="02010600030101010101" pitchFamily="2" charset="-122"/>
            </a:endParaRPr>
          </a:p>
          <a:p>
            <a:pPr indent="0"/>
            <a:r>
              <a:rPr lang="en-US" sz="865" b="0" i="1">
                <a:latin typeface="Times New Roman" panose="02020603050405020304" charset="0"/>
                <a:ea typeface="SimSun" panose="02010600030101010101" pitchFamily="2" charset="-122"/>
              </a:rPr>
              <a:t> </a:t>
            </a:r>
          </a:p>
          <a:p>
            <a:pPr indent="0"/>
            <a:r>
              <a:rPr lang="en-US" sz="865" b="0" i="1">
                <a:latin typeface="Times New Roman" panose="02020603050405020304" charset="0"/>
                <a:ea typeface="SimSun" panose="02010600030101010101" pitchFamily="2" charset="-122"/>
              </a:rPr>
              <a:t> </a:t>
            </a:r>
          </a:p>
          <a:p>
            <a:pPr indent="0"/>
            <a:r>
              <a:rPr lang="en-US" sz="865" b="0" i="1">
                <a:latin typeface="Times New Roman" panose="02020603050405020304" charset="0"/>
                <a:ea typeface="SimSun" panose="02010600030101010101" pitchFamily="2" charset="-122"/>
              </a:rPr>
              <a:t> </a:t>
            </a:r>
          </a:p>
          <a:p>
            <a:pPr indent="0"/>
            <a:r>
              <a:rPr lang="en-US" sz="865" b="0" i="1">
                <a:latin typeface="Times New Roman" panose="02020603050405020304" charset="0"/>
                <a:ea typeface="SimSun" panose="02010600030101010101" pitchFamily="2" charset="-122"/>
              </a:rPr>
              <a:t> </a:t>
            </a:r>
          </a:p>
          <a:p>
            <a:pPr indent="0"/>
            <a:r>
              <a:rPr lang="en-US" sz="865" b="0" i="1">
                <a:latin typeface="Times New Roman" panose="02020603050405020304" charset="0"/>
                <a:ea typeface="SimSun" panose="02010600030101010101" pitchFamily="2" charset="-122"/>
              </a:rPr>
              <a:t> </a:t>
            </a:r>
          </a:p>
          <a:p>
            <a:pPr indent="0"/>
            <a:r>
              <a:rPr lang="en-US" sz="865" b="0" i="1">
                <a:latin typeface="Times New Roman" panose="02020603050405020304" charset="0"/>
                <a:ea typeface="SimSun" panose="02010600030101010101" pitchFamily="2" charset="-122"/>
              </a:rPr>
              <a:t> </a:t>
            </a:r>
            <a:endParaRPr lang="en-US" sz="105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Box 144"/>
          <p:cNvSpPr txBox="1"/>
          <p:nvPr/>
        </p:nvSpPr>
        <p:spPr>
          <a:xfrm>
            <a:off x="775335" y="731759"/>
            <a:ext cx="3810000" cy="275590"/>
          </a:xfrm>
          <a:prstGeom prst="rect">
            <a:avLst/>
          </a:prstGeom>
          <a:noFill/>
          <a:ln w="9525">
            <a:noFill/>
          </a:ln>
        </p:spPr>
        <p:txBody>
          <a:bodyPr>
            <a:spAutoFit/>
          </a:bodyPr>
          <a:lstStyle/>
          <a:p>
            <a:pPr indent="0"/>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STUDENT PROFILE</a:t>
            </a:r>
          </a:p>
        </p:txBody>
      </p:sp>
      <p:pic>
        <p:nvPicPr>
          <p:cNvPr id="4" name="Picture 3"/>
          <p:cNvPicPr/>
          <p:nvPr/>
        </p:nvPicPr>
        <p:blipFill>
          <a:blip r:embed="rId2"/>
          <a:stretch>
            <a:fillRect/>
          </a:stretch>
        </p:blipFill>
        <p:spPr>
          <a:xfrm>
            <a:off x="643414" y="1619647"/>
            <a:ext cx="2252663" cy="2905125"/>
          </a:xfrm>
          <a:prstGeom prst="rect">
            <a:avLst/>
          </a:prstGeom>
          <a:noFill/>
          <a:ln w="9525">
            <a:noFill/>
          </a:ln>
        </p:spPr>
      </p:pic>
      <p:sp>
        <p:nvSpPr>
          <p:cNvPr id="146" name="Text Box 145"/>
          <p:cNvSpPr txBox="1"/>
          <p:nvPr/>
        </p:nvSpPr>
        <p:spPr>
          <a:xfrm>
            <a:off x="2667000" y="800339"/>
            <a:ext cx="3810000" cy="3579495"/>
          </a:xfrm>
          <a:prstGeom prst="rect">
            <a:avLst/>
          </a:prstGeom>
          <a:noFill/>
          <a:ln w="9525">
            <a:noFill/>
          </a:ln>
        </p:spPr>
        <p:txBody>
          <a:bodyPr>
            <a:spAutoFit/>
          </a:bodyPr>
          <a:lstStyle/>
          <a:p>
            <a:pPr indent="0"/>
            <a:endParaRPr lang="en-US" sz="1200" b="0">
              <a:latin typeface="Times New Roman" panose="02020603050405020304" charset="0"/>
              <a:ea typeface="SimSun" panose="02010600030101010101" pitchFamily="2" charset="-122"/>
            </a:endParaRPr>
          </a:p>
          <a:p>
            <a:pPr indent="0"/>
            <a:r>
              <a:rPr lang="en-US" sz="1200" b="0">
                <a:latin typeface="Times New Roman" panose="02020603050405020304" charset="0"/>
                <a:ea typeface="SimSun" panose="02010600030101010101" pitchFamily="2" charset="-122"/>
              </a:rPr>
              <a:t> </a:t>
            </a:r>
          </a:p>
          <a:p>
            <a:pPr indent="0"/>
            <a:r>
              <a:rPr lang="en-US" sz="1200" b="0">
                <a:latin typeface="Times New Roman" panose="02020603050405020304" charset="0"/>
                <a:ea typeface="SimSun" panose="02010600030101010101" pitchFamily="2" charset="-122"/>
              </a:rPr>
              <a:t> </a:t>
            </a:r>
            <a:endParaRPr lang="en-US" sz="865" b="0">
              <a:latin typeface="Times New Roman" panose="02020603050405020304" charset="0"/>
              <a:ea typeface="SimSun" panose="02010600030101010101" pitchFamily="2" charset="-122"/>
            </a:endParaRP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endParaRPr lang="en-US" sz="1050"/>
          </a:p>
        </p:txBody>
      </p:sp>
      <p:pic>
        <p:nvPicPr>
          <p:cNvPr id="5" name="Picture 4"/>
          <p:cNvPicPr/>
          <p:nvPr/>
        </p:nvPicPr>
        <p:blipFill>
          <a:blip r:embed="rId3"/>
          <a:stretch>
            <a:fillRect/>
          </a:stretch>
        </p:blipFill>
        <p:spPr>
          <a:xfrm>
            <a:off x="3495675" y="1619647"/>
            <a:ext cx="4491038" cy="2276475"/>
          </a:xfrm>
          <a:prstGeom prst="rect">
            <a:avLst/>
          </a:prstGeom>
          <a:noFill/>
          <a:ln w="9525">
            <a:noFill/>
          </a:ln>
        </p:spPr>
      </p:pic>
      <p:sp>
        <p:nvSpPr>
          <p:cNvPr id="147" name="Text Box 146"/>
          <p:cNvSpPr txBox="1"/>
          <p:nvPr/>
        </p:nvSpPr>
        <p:spPr>
          <a:xfrm>
            <a:off x="2667000" y="6547247"/>
            <a:ext cx="3810000" cy="1024890"/>
          </a:xfrm>
          <a:prstGeom prst="rect">
            <a:avLst/>
          </a:prstGeom>
          <a:noFill/>
          <a:ln w="9525">
            <a:noFill/>
          </a:ln>
        </p:spPr>
        <p:txBody>
          <a:bodyPr>
            <a:spAutoFit/>
          </a:bodyPr>
          <a:lstStyle/>
          <a:p>
            <a:pPr indent="0"/>
            <a:endParaRPr lang="en-US" sz="865" b="0">
              <a:latin typeface="Times New Roman" panose="02020603050405020304" charset="0"/>
              <a:ea typeface="SimSun" panose="02010600030101010101" pitchFamily="2" charset="-122"/>
            </a:endParaRP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p>
          <a:p>
            <a:pPr indent="0"/>
            <a:r>
              <a:rPr lang="en-US" sz="865" b="0">
                <a:latin typeface="Times New Roman" panose="02020603050405020304" charset="0"/>
                <a:ea typeface="SimSun" panose="02010600030101010101" pitchFamily="2" charset="-122"/>
              </a:rPr>
              <a:t> </a:t>
            </a:r>
            <a:endParaRPr lang="en-US" sz="10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FA63-2600-4AD8-A626-6E30950AF0DB}"/>
              </a:ext>
            </a:extLst>
          </p:cNvPr>
          <p:cNvSpPr>
            <a:spLocks noGrp="1"/>
          </p:cNvSpPr>
          <p:nvPr>
            <p:ph type="ctrTitle"/>
          </p:nvPr>
        </p:nvSpPr>
        <p:spPr/>
        <p:txBody>
          <a:bodyPr/>
          <a:lstStyle/>
          <a:p>
            <a:r>
              <a:rPr lang="en-US" dirty="0"/>
              <a:t>Upcoming Events</a:t>
            </a:r>
            <a:endParaRPr lang="en-IN" dirty="0"/>
          </a:p>
        </p:txBody>
      </p:sp>
      <p:pic>
        <p:nvPicPr>
          <p:cNvPr id="8" name="Picture 7">
            <a:extLst>
              <a:ext uri="{FF2B5EF4-FFF2-40B4-BE49-F238E27FC236}">
                <a16:creationId xmlns:a16="http://schemas.microsoft.com/office/drawing/2014/main" id="{FECBD240-F84C-44DD-95D8-F94C96393A02}"/>
              </a:ext>
            </a:extLst>
          </p:cNvPr>
          <p:cNvPicPr>
            <a:picLocks noChangeAspect="1"/>
          </p:cNvPicPr>
          <p:nvPr/>
        </p:nvPicPr>
        <p:blipFill>
          <a:blip r:embed="rId2"/>
          <a:stretch>
            <a:fillRect/>
          </a:stretch>
        </p:blipFill>
        <p:spPr>
          <a:xfrm>
            <a:off x="532151" y="842456"/>
            <a:ext cx="7637488" cy="3347295"/>
          </a:xfrm>
          <a:prstGeom prst="rect">
            <a:avLst/>
          </a:prstGeom>
        </p:spPr>
      </p:pic>
    </p:spTree>
    <p:extLst>
      <p:ext uri="{BB962C8B-B14F-4D97-AF65-F5344CB8AC3E}">
        <p14:creationId xmlns:p14="http://schemas.microsoft.com/office/powerpoint/2010/main" val="2724456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5D68-E49D-41CC-8109-5B9B74C0AAA5}"/>
              </a:ext>
            </a:extLst>
          </p:cNvPr>
          <p:cNvSpPr>
            <a:spLocks noGrp="1"/>
          </p:cNvSpPr>
          <p:nvPr>
            <p:ph type="ctrTitle"/>
          </p:nvPr>
        </p:nvSpPr>
        <p:spPr/>
        <p:txBody>
          <a:bodyPr/>
          <a:lstStyle/>
          <a:p>
            <a:r>
              <a:rPr lang="en-US" dirty="0"/>
              <a:t>Chatbot</a:t>
            </a:r>
            <a:endParaRPr lang="en-IN" dirty="0"/>
          </a:p>
        </p:txBody>
      </p:sp>
      <p:pic>
        <p:nvPicPr>
          <p:cNvPr id="4" name="Picture 3">
            <a:extLst>
              <a:ext uri="{FF2B5EF4-FFF2-40B4-BE49-F238E27FC236}">
                <a16:creationId xmlns:a16="http://schemas.microsoft.com/office/drawing/2014/main" id="{02CC7419-1AE2-44F3-87EF-407B01F40633}"/>
              </a:ext>
            </a:extLst>
          </p:cNvPr>
          <p:cNvPicPr>
            <a:picLocks noChangeAspect="1"/>
          </p:cNvPicPr>
          <p:nvPr/>
        </p:nvPicPr>
        <p:blipFill>
          <a:blip r:embed="rId2"/>
          <a:stretch>
            <a:fillRect/>
          </a:stretch>
        </p:blipFill>
        <p:spPr>
          <a:xfrm>
            <a:off x="2477155" y="1109272"/>
            <a:ext cx="3938636" cy="3901749"/>
          </a:xfrm>
          <a:prstGeom prst="rect">
            <a:avLst/>
          </a:prstGeom>
        </p:spPr>
      </p:pic>
    </p:spTree>
    <p:extLst>
      <p:ext uri="{BB962C8B-B14F-4D97-AF65-F5344CB8AC3E}">
        <p14:creationId xmlns:p14="http://schemas.microsoft.com/office/powerpoint/2010/main" val="3253911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FC9DF-C5F2-448B-9DEC-C5394615D2B0}"/>
              </a:ext>
            </a:extLst>
          </p:cNvPr>
          <p:cNvSpPr>
            <a:spLocks noGrp="1"/>
          </p:cNvSpPr>
          <p:nvPr>
            <p:ph type="ctrTitle"/>
          </p:nvPr>
        </p:nvSpPr>
        <p:spPr/>
        <p:txBody>
          <a:bodyPr/>
          <a:lstStyle/>
          <a:p>
            <a:r>
              <a:rPr lang="en-US" dirty="0"/>
              <a:t>Contact Us</a:t>
            </a:r>
            <a:endParaRPr lang="en-IN" dirty="0"/>
          </a:p>
        </p:txBody>
      </p:sp>
      <p:pic>
        <p:nvPicPr>
          <p:cNvPr id="4" name="Picture 3">
            <a:extLst>
              <a:ext uri="{FF2B5EF4-FFF2-40B4-BE49-F238E27FC236}">
                <a16:creationId xmlns:a16="http://schemas.microsoft.com/office/drawing/2014/main" id="{9F517D8B-090D-4120-8399-2F6EBA948274}"/>
              </a:ext>
            </a:extLst>
          </p:cNvPr>
          <p:cNvPicPr>
            <a:picLocks noChangeAspect="1"/>
          </p:cNvPicPr>
          <p:nvPr/>
        </p:nvPicPr>
        <p:blipFill>
          <a:blip r:embed="rId2"/>
          <a:stretch>
            <a:fillRect/>
          </a:stretch>
        </p:blipFill>
        <p:spPr>
          <a:xfrm>
            <a:off x="839449" y="1026476"/>
            <a:ext cx="7465102" cy="3732902"/>
          </a:xfrm>
          <a:prstGeom prst="rect">
            <a:avLst/>
          </a:prstGeom>
        </p:spPr>
      </p:pic>
    </p:spTree>
    <p:extLst>
      <p:ext uri="{BB962C8B-B14F-4D97-AF65-F5344CB8AC3E}">
        <p14:creationId xmlns:p14="http://schemas.microsoft.com/office/powerpoint/2010/main" val="1737461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 Box 146"/>
          <p:cNvSpPr txBox="1"/>
          <p:nvPr/>
        </p:nvSpPr>
        <p:spPr>
          <a:xfrm>
            <a:off x="1619885" y="192405"/>
            <a:ext cx="7244080" cy="5169535"/>
          </a:xfrm>
          <a:prstGeom prst="rect">
            <a:avLst/>
          </a:prstGeom>
          <a:noFill/>
          <a:ln w="9525">
            <a:noFill/>
          </a:ln>
        </p:spPr>
        <p:txBody>
          <a:bodyPr wrap="square">
            <a:spAutoFit/>
          </a:bodyPr>
          <a:lstStyle/>
          <a:p>
            <a:pPr indent="0" algn="ctr"/>
            <a:r>
              <a:rPr lang="en-IN" altLang="en-US" sz="24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CONCLUSION</a:t>
            </a:r>
          </a:p>
          <a:p>
            <a:pPr indent="0" algn="just">
              <a:lnSpc>
                <a:spcPct val="150000"/>
              </a:lnSpc>
            </a:pPr>
            <a:endParaRPr lang="en-US" sz="1200" b="0">
              <a:solidFill>
                <a:schemeClr val="accent1">
                  <a:lumMod val="95000"/>
                </a:schemeClr>
              </a:solidFill>
              <a:latin typeface="Arial" panose="020B0604020202020204" pitchFamily="34" charset="0"/>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cs typeface="Arial" panose="020B0604020202020204" pitchFamily="34" charset="0"/>
              </a:rPr>
              <a:t>The project, developed using PHP with SQL SERVER and various front end tools technologies which is based on the software’s requirement specification of the user and the analysis of the existing system, with flexibility for future enhancement. </a:t>
            </a:r>
          </a:p>
          <a:p>
            <a:pPr indent="0" algn="just">
              <a:lnSpc>
                <a:spcPct val="150000"/>
              </a:lnSpc>
            </a:pPr>
            <a:endParaRPr lang="en-US" sz="1200" b="0">
              <a:solidFill>
                <a:schemeClr val="accent1">
                  <a:lumMod val="95000"/>
                </a:schemeClr>
              </a:solidFill>
              <a:latin typeface="Arial" panose="020B0604020202020204" pitchFamily="34" charset="0"/>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cs typeface="Arial" panose="020B0604020202020204" pitchFamily="34" charset="0"/>
              </a:rPr>
              <a:t>ONLINE HOSTEL MANAGEMENT PORTAL is very helpful for hostel allotment and mess fee calculation and information regarding pupils accessing the premises. This hostel management software is designed for people who want to manage various activities in the hostel perspective.In past few years the number of educational institutions are increasing rapidly which resulted in number of hostels are also increasing for the accommodation of the students studying in a particular institution, hence there is a lot of strain on the person who is running the hostel since software’s or websites are not usually used in this context. </a:t>
            </a:r>
          </a:p>
          <a:p>
            <a:pPr indent="0" algn="just">
              <a:lnSpc>
                <a:spcPct val="150000"/>
              </a:lnSpc>
            </a:pPr>
            <a:endParaRPr lang="en-US" sz="1200" b="0">
              <a:solidFill>
                <a:schemeClr val="accent1">
                  <a:lumMod val="95000"/>
                </a:schemeClr>
              </a:solidFill>
              <a:latin typeface="Arial" panose="020B0604020202020204" pitchFamily="34" charset="0"/>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cs typeface="Arial" panose="020B0604020202020204" pitchFamily="34" charset="0"/>
              </a:rPr>
              <a:t>This particular project deals with the problems on managing a hostel resulting in eradicating the problems that occur when carried manually. Identification of the drawbacks of the existing system leads to the designing of computerized system that will be compatible to the existing system with the system which is more user friendly and more GUI oriented. </a:t>
            </a:r>
            <a:endPar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 Box 146"/>
          <p:cNvSpPr txBox="1"/>
          <p:nvPr/>
        </p:nvSpPr>
        <p:spPr>
          <a:xfrm>
            <a:off x="2548255" y="314325"/>
            <a:ext cx="6129655" cy="4315460"/>
          </a:xfrm>
          <a:prstGeom prst="rect">
            <a:avLst/>
          </a:prstGeom>
          <a:noFill/>
          <a:ln w="9525">
            <a:noFill/>
          </a:ln>
        </p:spPr>
        <p:txBody>
          <a:bodyPr wrap="square">
            <a:spAutoFit/>
          </a:bodyPr>
          <a:lstStyle/>
          <a:p>
            <a:pPr indent="0" algn="ctr"/>
            <a:r>
              <a:rPr lang="en-IN" altLang="en-US" sz="24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FUTURE  SCOPE</a:t>
            </a:r>
          </a:p>
          <a:p>
            <a:pPr indent="0" algn="ctr"/>
            <a:endPar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This Hostel Portal Management System would help the admins/end user with instantaneous updated information regarding any student/warden/worker in the current hostel premises hence reducing the opacity that has been a concern in the previous generation.The Portal System enables each student to put up a query at point of time(if any) regarding an issue he/she is facing with the warden obliged to look after the situation and find a solution to it. The transparency of the system helps in authorizing every situation without any compromise or faulty execution from misleading or unforeseen future.</a:t>
            </a:r>
          </a:p>
          <a:p>
            <a:pPr indent="0" algn="just">
              <a:lnSpc>
                <a:spcPct val="150000"/>
              </a:lnSpc>
            </a:pPr>
            <a:endPar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1. Instantaneous Queries</a:t>
            </a: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2. Proficient agreement</a:t>
            </a:r>
          </a:p>
          <a:p>
            <a:pPr indent="0" algn="just">
              <a:lnSpc>
                <a:spcPct val="150000"/>
              </a:lnSpc>
            </a:pP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3. Transparency in Co-operation.</a:t>
            </a:r>
          </a:p>
          <a:p>
            <a:pPr indent="0" algn="just"/>
            <a:r>
              <a:rPr lang="en-US" sz="1050" b="0">
                <a:solidFill>
                  <a:schemeClr val="accent1">
                    <a:lumMod val="95000"/>
                  </a:schemeClr>
                </a:solidFill>
                <a:latin typeface="Times New Roman" panose="02020603050405020304" charset="0"/>
                <a:ea typeface="SimSun" panose="02010600030101010101" pitchFamily="2" charset="-122"/>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ctrTitle"/>
          </p:nvPr>
        </p:nvSpPr>
        <p:spPr>
          <a:xfrm>
            <a:off x="1697116" y="1177155"/>
            <a:ext cx="5749800" cy="1656900"/>
          </a:xfrm>
        </p:spPr>
        <p:txBody>
          <a:bodyPr/>
          <a:lstStyle/>
          <a:p>
            <a:pPr algn="ctr"/>
            <a:r>
              <a:rPr lang="en-IN" altLang="en-US" b="1">
                <a:latin typeface="Arial" panose="020B0604020202020204" pitchFamily="34" charset="0"/>
                <a:cs typeface="Arial" panose="020B0604020202020204" pitchFamily="3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B69FE6-9AA8-4424-B48B-54BD2AA9E735}"/>
              </a:ext>
            </a:extLst>
          </p:cNvPr>
          <p:cNvSpPr>
            <a:spLocks noGrp="1"/>
          </p:cNvSpPr>
          <p:nvPr>
            <p:ph type="body" idx="1"/>
          </p:nvPr>
        </p:nvSpPr>
        <p:spPr>
          <a:xfrm>
            <a:off x="190500" y="1116426"/>
            <a:ext cx="8763000" cy="3422071"/>
          </a:xfrm>
        </p:spPr>
        <p:txBody>
          <a:bodyPr/>
          <a:lstStyle/>
          <a:p>
            <a:pPr marL="114300" indent="0">
              <a:buNone/>
            </a:pPr>
            <a:r>
              <a:rPr lang="en-US" sz="1200" dirty="0"/>
              <a:t>As the name specifies “HOSTEL PORTAL” is a software developed for managing various activities in the hostel. For the past few years the number of educational institutions are increasing rapidly. Thereby the number of hostels are also increasing for the accommodation of the students studying in this institution. And hence there is a lot of strain on the person who are running the hostel and software’s are not usually used in this context. This particular project deals with the problems on managing a hostel and avoids the problems which occur when carried manually. Identification of the drawbacks of the existing system leads to the designing of computerized system that will be compatible to the existing system with the system Which is more user friendly and more GUI oriented. We can improve the efficiency of the system, thus overcome the drawbacks of the existing system.</a:t>
            </a:r>
          </a:p>
          <a:p>
            <a:pPr marL="114300" indent="0">
              <a:buNone/>
            </a:pPr>
            <a:endParaRPr lang="en-US" sz="1200" dirty="0"/>
          </a:p>
          <a:p>
            <a:pPr marL="114300" indent="0">
              <a:buNone/>
            </a:pPr>
            <a:r>
              <a:rPr lang="en-US" sz="1200" dirty="0"/>
              <a:t>Less human error</a:t>
            </a:r>
          </a:p>
          <a:p>
            <a:pPr marL="114300" indent="0">
              <a:buNone/>
            </a:pPr>
            <a:r>
              <a:rPr lang="en-US" sz="1200" dirty="0"/>
              <a:t>Strength and strain of manual </a:t>
            </a:r>
            <a:r>
              <a:rPr lang="en-US" sz="1200" dirty="0" err="1"/>
              <a:t>labour</a:t>
            </a:r>
            <a:r>
              <a:rPr lang="en-US" sz="1200" dirty="0"/>
              <a:t> can be reduced High security</a:t>
            </a:r>
          </a:p>
          <a:p>
            <a:pPr marL="114300" indent="0">
              <a:buNone/>
            </a:pPr>
            <a:r>
              <a:rPr lang="en-US" sz="1200" dirty="0"/>
              <a:t>Data redundancy can be avoided to some extent</a:t>
            </a:r>
          </a:p>
          <a:p>
            <a:pPr marL="114300" indent="0">
              <a:buNone/>
            </a:pPr>
            <a:r>
              <a:rPr lang="en-US" sz="1200" dirty="0"/>
              <a:t>Data consistency</a:t>
            </a:r>
          </a:p>
          <a:p>
            <a:pPr marL="114300" indent="0">
              <a:buNone/>
            </a:pPr>
            <a:r>
              <a:rPr lang="en-US" sz="1200" dirty="0"/>
              <a:t>Easy to handle</a:t>
            </a:r>
          </a:p>
          <a:p>
            <a:pPr marL="114300" indent="0">
              <a:buNone/>
            </a:pPr>
            <a:endParaRPr lang="en-US" sz="1200" dirty="0"/>
          </a:p>
          <a:p>
            <a:pPr marL="114300" indent="0">
              <a:buNone/>
            </a:pPr>
            <a:r>
              <a:rPr lang="en-US" sz="1200" dirty="0"/>
              <a:t>Keywords: Hostel Portal, Management, Student Allocation, Data Consistency, Upcoming events, Chat bot, Contact us</a:t>
            </a:r>
          </a:p>
          <a:p>
            <a:pPr marL="114300" indent="0">
              <a:buNone/>
            </a:pPr>
            <a:endParaRPr lang="en-IN" dirty="0"/>
          </a:p>
        </p:txBody>
      </p:sp>
      <p:sp>
        <p:nvSpPr>
          <p:cNvPr id="3" name="Title 2">
            <a:extLst>
              <a:ext uri="{FF2B5EF4-FFF2-40B4-BE49-F238E27FC236}">
                <a16:creationId xmlns:a16="http://schemas.microsoft.com/office/drawing/2014/main" id="{79ED3B8A-A3EF-4A1F-824C-E9CE685075FE}"/>
              </a:ext>
            </a:extLst>
          </p:cNvPr>
          <p:cNvSpPr>
            <a:spLocks noGrp="1"/>
          </p:cNvSpPr>
          <p:nvPr>
            <p:ph type="ctrTitle"/>
          </p:nvPr>
        </p:nvSpPr>
        <p:spPr>
          <a:xfrm>
            <a:off x="2379819" y="411721"/>
            <a:ext cx="3987000" cy="946200"/>
          </a:xfrm>
        </p:spPr>
        <p:txBody>
          <a:bodyPr/>
          <a:lstStyle/>
          <a:p>
            <a:pPr algn="ctr"/>
            <a:r>
              <a:rPr lang="en-US" dirty="0"/>
              <a:t>   Abstract</a:t>
            </a:r>
            <a:endParaRPr lang="en-IN" dirty="0"/>
          </a:p>
        </p:txBody>
      </p:sp>
      <p:cxnSp>
        <p:nvCxnSpPr>
          <p:cNvPr id="5" name="Shape 171">
            <a:extLst>
              <a:ext uri="{FF2B5EF4-FFF2-40B4-BE49-F238E27FC236}">
                <a16:creationId xmlns:a16="http://schemas.microsoft.com/office/drawing/2014/main" id="{8E1957C0-A1F8-4E0C-A450-8D1B6E7F9B9C}"/>
              </a:ext>
            </a:extLst>
          </p:cNvPr>
          <p:cNvCxnSpPr/>
          <p:nvPr/>
        </p:nvCxnSpPr>
        <p:spPr>
          <a:xfrm>
            <a:off x="176530" y="266700"/>
            <a:ext cx="7205980" cy="0"/>
          </a:xfrm>
          <a:prstGeom prst="line">
            <a:avLst/>
          </a:prstGeom>
          <a:solidFill>
            <a:srgbClr val="FFFFFF"/>
          </a:solidFill>
          <a:ln w="24041">
            <a:solidFill>
              <a:srgbClr val="000000"/>
            </a:solidFill>
            <a:miter lim="800000"/>
          </a:ln>
        </p:spPr>
      </p:cxnSp>
      <p:sp>
        <p:nvSpPr>
          <p:cNvPr id="8" name="Rectangle 5">
            <a:extLst>
              <a:ext uri="{FF2B5EF4-FFF2-40B4-BE49-F238E27FC236}">
                <a16:creationId xmlns:a16="http://schemas.microsoft.com/office/drawing/2014/main" id="{3591A83F-A2F4-4775-BEDF-27A0DAD49A51}"/>
              </a:ext>
            </a:extLst>
          </p:cNvPr>
          <p:cNvSpPr>
            <a:spLocks noChangeArrowheads="1"/>
          </p:cNvSpPr>
          <p:nvPr/>
        </p:nvSpPr>
        <p:spPr bwMode="auto">
          <a:xfrm>
            <a:off x="0" y="-48400"/>
            <a:ext cx="2584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0C21A28E-F01E-4D28-BF10-0492743E4B5F}"/>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Keywords: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Hostel Portal, Management, Student Allocation, Data Consistency,</a:t>
            </a:r>
            <a:r>
              <a:rPr kumimoji="0" lang="en-US" altLang="en-US" sz="1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Upcoming events, Chat bot, Contact us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04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F99C5-FC1F-4F0E-8AAD-3E55DB510740}"/>
              </a:ext>
            </a:extLst>
          </p:cNvPr>
          <p:cNvSpPr>
            <a:spLocks noGrp="1"/>
          </p:cNvSpPr>
          <p:nvPr>
            <p:ph type="body" idx="1"/>
          </p:nvPr>
        </p:nvSpPr>
        <p:spPr>
          <a:xfrm>
            <a:off x="180109" y="1087582"/>
            <a:ext cx="8672946" cy="3532909"/>
          </a:xfrm>
        </p:spPr>
        <p:txBody>
          <a:bodyPr/>
          <a:lstStyle/>
          <a:p>
            <a:pPr marL="0" marR="76200" indent="0" algn="just">
              <a:lnSpc>
                <a:spcPct val="151000"/>
              </a:lnSpc>
              <a:spcAft>
                <a:spcPts val="0"/>
              </a:spcAft>
              <a:buNone/>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Hostel management system development using PHP program has lots of codes. Using Internet in gathering information partially contributed to the success of this project. Due to the fact that PHP is an open source program, development of hostel management system was not too difficult. However, thanks to the cyber world (Internet) that makes it possible to study and make comparison in needs of some code function. A number of hostel portal system documents were examined and compared to the need of KIIT’s proposed hostel portal system. Among other web site that was used in my research is “ </a:t>
            </a:r>
            <a:r>
              <a:rPr lang="en-IN" sz="12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http://freesourcecode.com/</a:t>
            </a:r>
            <a:r>
              <a:rPr lang="en-IN" sz="1200" u="none" strike="noStrike"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 </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20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provided me with various lines of codes which I used in the</a:t>
            </a:r>
            <a:r>
              <a:rPr lang="en-IN" sz="120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developmental process of this project.</a:t>
            </a:r>
            <a:r>
              <a:rPr lang="en-IN" sz="1200" dirty="0">
                <a:effectLst/>
                <a:latin typeface="Calibri" panose="020F0502020204030204" pitchFamily="34" charset="0"/>
                <a:ea typeface="SimSun" panose="02010600030101010101" pitchFamily="2" charset="-122"/>
                <a:cs typeface="Times New Roman" panose="02020603050405020304" pitchFamily="18" charset="0"/>
              </a:rPr>
              <a:t> </a:t>
            </a:r>
          </a:p>
          <a:p>
            <a:pPr marL="228600" marR="76200" indent="-228600" algn="just">
              <a:lnSpc>
                <a:spcPct val="151000"/>
              </a:lnSpc>
              <a:spcAft>
                <a:spcPts val="0"/>
              </a:spcAft>
              <a:buAutoNum type="alphaL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“A review of PHP Compilers and Outputs” Favre, Nicolas (2010-02-16) - gave a good layout of product design.</a:t>
            </a:r>
            <a:endParaRPr lang="en-IN" sz="1200" dirty="0">
              <a:latin typeface="Calibri" panose="020F0502020204030204" pitchFamily="34" charset="0"/>
              <a:ea typeface="SimSun" panose="02010600030101010101" pitchFamily="2" charset="-122"/>
              <a:cs typeface="Times New Roman" panose="02020603050405020304" pitchFamily="18" charset="0"/>
            </a:endParaRPr>
          </a:p>
          <a:p>
            <a:pPr marL="228600" marR="76200" indent="-228600" algn="just">
              <a:lnSpc>
                <a:spcPct val="151000"/>
              </a:lnSpc>
              <a:spcAft>
                <a:spcPts val="0"/>
              </a:spcAft>
              <a:buAutoNum type="alphaL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Personal Home Page Tools (PHP Tools) </a:t>
            </a:r>
            <a:r>
              <a:rPr lang="en-IN" sz="1200" dirty="0" err="1">
                <a:effectLst/>
                <a:latin typeface="Times New Roman" panose="02020603050405020304" pitchFamily="18" charset="0"/>
                <a:ea typeface="Times New Roman" panose="02020603050405020304" pitchFamily="18" charset="0"/>
                <a:cs typeface="Times New Roman" panose="02020603050405020304" pitchFamily="18" charset="0"/>
              </a:rPr>
              <a:t>Lerdorf</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Rasmus (1995-06-08), was very helpful and insightful in the product development of this project.</a:t>
            </a:r>
            <a:endParaRPr lang="en-IN" sz="1200" dirty="0">
              <a:latin typeface="Calibri" panose="020F0502020204030204" pitchFamily="34" charset="0"/>
              <a:ea typeface="SimSun" panose="02010600030101010101" pitchFamily="2" charset="-122"/>
              <a:cs typeface="Times New Roman" panose="02020603050405020304" pitchFamily="18" charset="0"/>
            </a:endParaRPr>
          </a:p>
          <a:p>
            <a:pPr marL="228600" marR="76200" indent="-228600" algn="just">
              <a:lnSpc>
                <a:spcPct val="151000"/>
              </a:lnSpc>
              <a:spcAft>
                <a:spcPts val="0"/>
              </a:spcAft>
              <a:buAutoNum type="alphaLcPeriod"/>
            </a:pP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W3schools have prototypes that helped building interfaces for the project.</a:t>
            </a:r>
            <a:endParaRPr lang="en-IN" sz="1200" dirty="0">
              <a:effectLst/>
              <a:latin typeface="Calibri" panose="020F0502020204030204" pitchFamily="34" charset="0"/>
              <a:ea typeface="SimSun" panose="02010600030101010101" pitchFamily="2" charset="-122"/>
              <a:cs typeface="Times New Roman" panose="02020603050405020304" pitchFamily="18" charset="0"/>
            </a:endParaRPr>
          </a:p>
          <a:p>
            <a:pPr marL="114300" indent="0">
              <a:lnSpc>
                <a:spcPts val="100"/>
              </a:lnSpc>
              <a:buNone/>
            </a:pPr>
            <a:br>
              <a:rPr lang="en-IN" sz="1200" dirty="0">
                <a:effectLst/>
                <a:latin typeface="Calibri" panose="020F0502020204030204" pitchFamily="34" charset="0"/>
                <a:ea typeface="SimSun" panose="02010600030101010101" pitchFamily="2" charset="-122"/>
                <a:cs typeface="Times New Roman" panose="02020603050405020304" pitchFamily="18" charset="0"/>
              </a:rPr>
            </a:br>
            <a:r>
              <a:rPr lang="en-IN" sz="1200" dirty="0">
                <a:effectLst/>
                <a:latin typeface="Calibri" panose="020F0502020204030204" pitchFamily="34" charset="0"/>
                <a:ea typeface="SimSun" panose="02010600030101010101" pitchFamily="2" charset="-122"/>
                <a:cs typeface="Times New Roman" panose="02020603050405020304" pitchFamily="18" charset="0"/>
              </a:rPr>
              <a:t> </a:t>
            </a:r>
          </a:p>
          <a:p>
            <a:pPr marL="114300" indent="0">
              <a:lnSpc>
                <a:spcPts val="1000"/>
              </a:lnSpc>
              <a:buNone/>
            </a:pPr>
            <a:r>
              <a:rPr lang="en-IN" sz="1200" dirty="0">
                <a:effectLst/>
                <a:latin typeface="Calibri" panose="020F0502020204030204" pitchFamily="34" charset="0"/>
                <a:ea typeface="SimSun" panose="02010600030101010101" pitchFamily="2" charset="-122"/>
                <a:cs typeface="Times New Roman" panose="02020603050405020304" pitchFamily="18" charset="0"/>
              </a:rPr>
              <a:t> </a:t>
            </a:r>
          </a:p>
          <a:p>
            <a:pPr marL="114300" indent="0">
              <a:buNone/>
            </a:pPr>
            <a:endParaRPr lang="en-IN" dirty="0"/>
          </a:p>
        </p:txBody>
      </p:sp>
      <p:sp>
        <p:nvSpPr>
          <p:cNvPr id="3" name="Title 2">
            <a:extLst>
              <a:ext uri="{FF2B5EF4-FFF2-40B4-BE49-F238E27FC236}">
                <a16:creationId xmlns:a16="http://schemas.microsoft.com/office/drawing/2014/main" id="{EF150CE4-53D8-470A-9E90-A21110B01ABF}"/>
              </a:ext>
            </a:extLst>
          </p:cNvPr>
          <p:cNvSpPr>
            <a:spLocks noGrp="1"/>
          </p:cNvSpPr>
          <p:nvPr>
            <p:ph type="ctrTitle"/>
          </p:nvPr>
        </p:nvSpPr>
        <p:spPr>
          <a:xfrm>
            <a:off x="2795455" y="418647"/>
            <a:ext cx="3987000" cy="613517"/>
          </a:xfrm>
        </p:spPr>
        <p:txBody>
          <a:bodyPr/>
          <a:lstStyle/>
          <a:p>
            <a:r>
              <a:rPr lang="en-US" dirty="0"/>
              <a:t>Literature Survey</a:t>
            </a:r>
            <a:endParaRPr lang="en-IN" dirty="0"/>
          </a:p>
        </p:txBody>
      </p:sp>
    </p:spTree>
    <p:extLst>
      <p:ext uri="{BB962C8B-B14F-4D97-AF65-F5344CB8AC3E}">
        <p14:creationId xmlns:p14="http://schemas.microsoft.com/office/powerpoint/2010/main" val="111741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7450" y="55880"/>
            <a:ext cx="6769100" cy="510540"/>
          </a:xfrm>
        </p:spPr>
        <p:txBody>
          <a:bodyPr/>
          <a:lstStyle/>
          <a:p>
            <a:pPr algn="ctr"/>
            <a:r>
              <a:rPr lang="en-IN" altLang="en-US" sz="2400" b="1">
                <a:latin typeface="Arial" panose="020B0604020202020204" pitchFamily="34" charset="0"/>
                <a:cs typeface="Arial" panose="020B0604020202020204" pitchFamily="34" charset="0"/>
              </a:rPr>
              <a:t>SOFTWARE REQUIREMENT SPECIFICATION</a:t>
            </a:r>
            <a:br>
              <a:rPr lang="en-IN" altLang="en-US" sz="2400" b="1">
                <a:latin typeface="Arial" panose="020B0604020202020204" pitchFamily="34" charset="0"/>
                <a:cs typeface="Arial" panose="020B0604020202020204" pitchFamily="34" charset="0"/>
              </a:rPr>
            </a:br>
            <a:br>
              <a:rPr lang="en-IN" altLang="en-US" sz="2400" b="1">
                <a:latin typeface="Arial" panose="020B0604020202020204" pitchFamily="34" charset="0"/>
                <a:cs typeface="Arial" panose="020B0604020202020204" pitchFamily="34" charset="0"/>
              </a:rPr>
            </a:br>
            <a:r>
              <a:rPr lang="en-IN" altLang="en-US" sz="1600" b="1" u="sng">
                <a:latin typeface="Arial" panose="020B0604020202020204" pitchFamily="34" charset="0"/>
                <a:cs typeface="Arial" panose="020B0604020202020204" pitchFamily="34" charset="0"/>
              </a:rPr>
              <a:t>FUNCTIONAL REQUIREMENTS:</a:t>
            </a:r>
          </a:p>
        </p:txBody>
      </p:sp>
      <p:sp>
        <p:nvSpPr>
          <p:cNvPr id="6" name="Text Placeholder 5"/>
          <p:cNvSpPr>
            <a:spLocks noGrp="1"/>
          </p:cNvSpPr>
          <p:nvPr>
            <p:ph type="body" idx="1"/>
          </p:nvPr>
        </p:nvSpPr>
        <p:spPr>
          <a:xfrm>
            <a:off x="975025" y="1213435"/>
            <a:ext cx="7695600" cy="3416400"/>
          </a:xfrm>
        </p:spPr>
        <p:txBody>
          <a:bodyPr/>
          <a:lstStyle/>
          <a:p>
            <a:r>
              <a:rPr lang="en-US" b="1">
                <a:latin typeface="Arial" panose="020B0604020202020204" pitchFamily="34" charset="0"/>
                <a:cs typeface="Arial" panose="020B0604020202020204" pitchFamily="34" charset="0"/>
              </a:rPr>
              <a:t>LOGIN</a:t>
            </a:r>
          </a:p>
          <a:p>
            <a:endParaRPr lang="en-US"/>
          </a:p>
          <a:p>
            <a:pPr>
              <a:buFont typeface="Wingdings" panose="05000000000000000000" charset="0"/>
              <a:buChar char="ü"/>
            </a:pPr>
            <a:r>
              <a:rPr lang="en-US" sz="1200">
                <a:latin typeface="Arial" panose="020B0604020202020204" pitchFamily="34" charset="0"/>
                <a:cs typeface="Arial" panose="020B0604020202020204" pitchFamily="34" charset="0"/>
              </a:rPr>
              <a:t>The website/app allows a visitor to login by authenticating whether the user is a hosteller student or a warden of  the designated hostel. </a:t>
            </a:r>
          </a:p>
          <a:p>
            <a:pPr>
              <a:buFont typeface="Wingdings" panose="05000000000000000000" charset="0"/>
              <a:buChar char="ü"/>
            </a:pPr>
            <a:r>
              <a:rPr lang="en-US" sz="1200">
                <a:latin typeface="Arial" panose="020B0604020202020204" pitchFamily="34" charset="0"/>
                <a:cs typeface="Arial" panose="020B0604020202020204" pitchFamily="34" charset="0"/>
              </a:rPr>
              <a:t>The hosteller has a dedicated account which is mapped to his/her respective User ID and Password by the system. </a:t>
            </a:r>
          </a:p>
          <a:p>
            <a:pPr>
              <a:buFont typeface="Wingdings" panose="05000000000000000000" charset="0"/>
              <a:buChar char="ü"/>
            </a:pPr>
            <a:r>
              <a:rPr lang="en-US" sz="1200">
                <a:latin typeface="Arial" panose="020B0604020202020204" pitchFamily="34" charset="0"/>
                <a:cs typeface="Arial" panose="020B0604020202020204" pitchFamily="34" charset="0"/>
              </a:rPr>
              <a:t>The system allows an account holder to change the password used for logging in. </a:t>
            </a:r>
          </a:p>
          <a:p>
            <a:pPr>
              <a:buFont typeface="Wingdings" panose="05000000000000000000" charset="0"/>
              <a:buChar char="ü"/>
            </a:pPr>
            <a:r>
              <a:rPr lang="en-US" sz="1200">
                <a:latin typeface="Arial" panose="020B0604020202020204" pitchFamily="34" charset="0"/>
                <a:cs typeface="Arial" panose="020B0604020202020204" pitchFamily="34" charset="0"/>
              </a:rPr>
              <a:t>All the wardens share a common account dedicated only to a particular hostel or block.</a:t>
            </a:r>
          </a:p>
          <a:p>
            <a:endParaRPr lang="en-US"/>
          </a:p>
          <a:p>
            <a:r>
              <a:rPr lang="en-US" b="1">
                <a:latin typeface="Arial" panose="020B0604020202020204" pitchFamily="34" charset="0"/>
                <a:cs typeface="Arial" panose="020B0604020202020204" pitchFamily="34" charset="0"/>
              </a:rPr>
              <a:t>STUDENT PROFILE</a:t>
            </a:r>
          </a:p>
          <a:p>
            <a:pPr marL="152400" indent="0">
              <a:buNone/>
            </a:pPr>
            <a:endParaRPr lang="en-US" b="1"/>
          </a:p>
          <a:p>
            <a:pPr>
              <a:buFont typeface="Wingdings" panose="05000000000000000000" charset="0"/>
              <a:buChar char="ü"/>
            </a:pPr>
            <a:r>
              <a:rPr lang="en-US" sz="1200">
                <a:latin typeface="Arial" panose="020B0604020202020204" pitchFamily="34" charset="0"/>
                <a:cs typeface="Arial" panose="020B0604020202020204" pitchFamily="34" charset="0"/>
              </a:rPr>
              <a:t>The system allows a hosteller to view and update his/her details in the My Profile section.</a:t>
            </a:r>
          </a:p>
          <a:p>
            <a:pPr>
              <a:buFont typeface="Wingdings" panose="05000000000000000000" charset="0"/>
              <a:buChar char="ü"/>
            </a:pPr>
            <a:r>
              <a:rPr lang="en-US" sz="1200">
                <a:latin typeface="Arial" panose="020B0604020202020204" pitchFamily="34" charset="0"/>
                <a:cs typeface="Arial" panose="020B0604020202020204" pitchFamily="34" charset="0"/>
              </a:rPr>
              <a:t>The hosteller is also able to see the Mess Menu which is updated as per the season and accompanied by the availability of regional foods. </a:t>
            </a:r>
          </a:p>
          <a:p>
            <a:pPr>
              <a:buFont typeface="Wingdings" panose="05000000000000000000" charset="0"/>
              <a:buChar char="ü"/>
            </a:pPr>
            <a:r>
              <a:rPr lang="en-US" sz="1200">
                <a:latin typeface="Arial" panose="020B0604020202020204" pitchFamily="34" charset="0"/>
                <a:cs typeface="Arial" panose="020B0604020202020204" pitchFamily="34" charset="0"/>
              </a:rPr>
              <a:t>The hosteller can view the hostel details wherein there is the list of wardens and their contact details, room details and Hostel name of the hosteller. </a:t>
            </a:r>
          </a:p>
          <a:p>
            <a:pPr>
              <a:buFont typeface="Wingdings" panose="05000000000000000000" charset="0"/>
              <a:buChar char="ü"/>
            </a:pPr>
            <a:r>
              <a:rPr lang="en-US" sz="1200">
                <a:latin typeface="Arial" panose="020B0604020202020204" pitchFamily="34" charset="0"/>
                <a:cs typeface="Arial" panose="020B0604020202020204" pitchFamily="34" charset="0"/>
              </a:rPr>
              <a:t>The system also allows the hosteller to check out the facilities available in their respective hostels.</a:t>
            </a:r>
          </a:p>
          <a:p>
            <a:pPr marL="152400" indent="0">
              <a:buNone/>
            </a:pPr>
            <a:endParaRPr lang="en-US" sz="120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1996440" y="128270"/>
            <a:ext cx="6341110" cy="2922905"/>
          </a:xfrm>
          <a:prstGeom prst="rect">
            <a:avLst/>
          </a:prstGeom>
          <a:noFill/>
          <a:ln w="9525">
            <a:noFill/>
          </a:ln>
        </p:spPr>
        <p:txBody>
          <a:bodyPr wrap="square">
            <a:spAutoFit/>
          </a:bodyPr>
          <a:lstStyle/>
          <a:p>
            <a:pPr indent="0" algn="just"/>
            <a:endParaRPr lang="en-US" sz="1200" b="0">
              <a:solidFill>
                <a:schemeClr val="accent1">
                  <a:lumMod val="95000"/>
                </a:schemeClr>
              </a:solidFill>
              <a:latin typeface="Times New Roman" panose="02020603050405020304" charset="0"/>
              <a:ea typeface="SimSun" panose="02010600030101010101" pitchFamily="2" charset="-122"/>
            </a:endParaRPr>
          </a:p>
          <a:p>
            <a:pPr marL="0" indent="0" algn="just">
              <a:buSzPct val="300000"/>
              <a:buFont typeface="Arial" panose="020B0604020202020204" pitchFamily="34" charset="0"/>
              <a:buNone/>
            </a:pP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marL="171450" indent="-171450" algn="just">
              <a:buSzPct val="300000"/>
              <a:buFont typeface="Arial" panose="020B0604020202020204" pitchFamily="34" charset="0"/>
              <a:buChar char="•"/>
            </a:pPr>
            <a:r>
              <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COMPLAINT</a:t>
            </a:r>
            <a:r>
              <a:rPr lang="en-IN" alt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a:t>
            </a:r>
            <a:endParaRPr lang="en-US"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marL="0" indent="0" algn="just">
              <a:lnSpc>
                <a:spcPct val="150000"/>
              </a:lnSpc>
              <a:buSzPct val="300000"/>
              <a:buFont typeface="Arial" panose="020B0604020202020204" pitchFamily="34" charset="0"/>
              <a:buNone/>
            </a:pPr>
            <a:endParaRPr lang="en-US" sz="1200" b="0">
              <a:solidFill>
                <a:schemeClr val="accent1">
                  <a:lumMod val="95000"/>
                </a:schemeClr>
              </a:solidFill>
              <a:latin typeface="Wingdings" panose="05000000000000000000" charset="0"/>
              <a:cs typeface="Times New Roman" panose="02020603050405020304" charset="0"/>
            </a:endParaRPr>
          </a:p>
          <a:p>
            <a:pPr marL="0" indent="0" algn="just">
              <a:lnSpc>
                <a:spcPct val="150000"/>
              </a:lnSpc>
              <a:buSzPct val="300000"/>
              <a:buFont typeface="Arial" panose="020B0604020202020204" pitchFamily="34" charset="0"/>
              <a:buNone/>
            </a:pPr>
            <a:r>
              <a:rPr lang="en-US" sz="1200" b="0">
                <a:solidFill>
                  <a:schemeClr val="accent1">
                    <a:lumMod val="95000"/>
                  </a:schemeClr>
                </a:solidFill>
                <a:latin typeface="Wingdings" panose="05000000000000000000" charset="0"/>
                <a:cs typeface="Times New Roman" panose="02020603050405020304" charset="0"/>
              </a:rPr>
              <a:t>ü </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The system allows a hosteler to raise complaints where each complaint associated is given an </a:t>
            </a:r>
            <a:r>
              <a:rPr lang="en-IN" alt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ID</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and stored in the database.</a:t>
            </a:r>
            <a:endParaRPr lang="en-US" sz="1200" b="0">
              <a:solidFill>
                <a:schemeClr val="accent1">
                  <a:lumMod val="95000"/>
                </a:schemeClr>
              </a:solidFill>
              <a:latin typeface="Arial" panose="020B0604020202020204" pitchFamily="34" charset="0"/>
              <a:cs typeface="Arial" panose="020B0604020202020204" pitchFamily="34" charset="0"/>
            </a:endParaRPr>
          </a:p>
          <a:p>
            <a:pPr marL="0" indent="0" algn="just">
              <a:lnSpc>
                <a:spcPct val="150000"/>
              </a:lnSpc>
              <a:buSzPct val="300000"/>
              <a:buFont typeface="Arial" panose="020B0604020202020204" pitchFamily="34" charset="0"/>
              <a:buNone/>
            </a:pPr>
            <a:r>
              <a:rPr lang="en-US" sz="1200" b="0">
                <a:solidFill>
                  <a:schemeClr val="accent1">
                    <a:lumMod val="95000"/>
                  </a:schemeClr>
                </a:solidFill>
                <a:latin typeface="Wingdings" panose="05000000000000000000" charset="0"/>
                <a:cs typeface="Times New Roman" panose="02020603050405020304" charset="0"/>
              </a:rPr>
              <a:t>ü </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Once an warden resolves a complaint, the system marks it as approved.</a:t>
            </a:r>
            <a:endParaRPr lang="en-US" sz="1200" b="0">
              <a:solidFill>
                <a:schemeClr val="accent1">
                  <a:lumMod val="95000"/>
                </a:schemeClr>
              </a:solidFill>
              <a:latin typeface="Wingdings" panose="05000000000000000000" charset="0"/>
              <a:cs typeface="Times New Roman" panose="02020603050405020304" charset="0"/>
            </a:endParaRPr>
          </a:p>
          <a:p>
            <a:pPr marL="0" indent="0" algn="just">
              <a:lnSpc>
                <a:spcPct val="150000"/>
              </a:lnSpc>
              <a:buSzPct val="300000"/>
              <a:buFont typeface="Arial" panose="020B0604020202020204" pitchFamily="34" charset="0"/>
              <a:buNone/>
            </a:pPr>
            <a:r>
              <a:rPr lang="en-US" sz="1200" b="0">
                <a:solidFill>
                  <a:schemeClr val="accent1">
                    <a:lumMod val="95000"/>
                  </a:schemeClr>
                </a:solidFill>
                <a:latin typeface="Wingdings" panose="05000000000000000000" charset="0"/>
                <a:cs typeface="Times New Roman" panose="02020603050405020304" charset="0"/>
              </a:rPr>
              <a:t>ü </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The wardens of the designated hostel is allowed to view the approved / disapproved complaints as the  system keeps track of the raised complaints.</a:t>
            </a:r>
            <a:endParaRPr lang="en-US" sz="1200" b="0">
              <a:solidFill>
                <a:schemeClr val="accent1">
                  <a:lumMod val="95000"/>
                </a:schemeClr>
              </a:solidFill>
              <a:latin typeface="Arial" panose="020B0604020202020204" pitchFamily="34" charset="0"/>
              <a:cs typeface="Arial" panose="020B0604020202020204" pitchFamily="34" charset="0"/>
            </a:endParaRPr>
          </a:p>
          <a:p>
            <a:pPr marL="0" indent="0" algn="just">
              <a:lnSpc>
                <a:spcPct val="150000"/>
              </a:lnSpc>
              <a:buSzPct val="300000"/>
              <a:buFont typeface="Arial" panose="020B0604020202020204" pitchFamily="34" charset="0"/>
              <a:buNone/>
            </a:pPr>
            <a:r>
              <a:rPr lang="en-US" sz="1200" b="0">
                <a:solidFill>
                  <a:schemeClr val="accent1">
                    <a:lumMod val="95000"/>
                  </a:schemeClr>
                </a:solidFill>
                <a:latin typeface="Wingdings" panose="05000000000000000000" charset="0"/>
                <a:cs typeface="Times New Roman" panose="02020603050405020304" charset="0"/>
              </a:rPr>
              <a:t>ü </a:t>
            </a:r>
            <a:r>
              <a:rPr lang="en-US" sz="1200" b="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The hostelers may request to change rooms or report any other issues related to the particular hostel.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599440" y="313055"/>
            <a:ext cx="8089265" cy="4030980"/>
          </a:xfrm>
          <a:prstGeom prst="rect">
            <a:avLst/>
          </a:prstGeom>
          <a:noFill/>
          <a:ln w="9525">
            <a:noFill/>
          </a:ln>
        </p:spPr>
        <p:txBody>
          <a:bodyPr wrap="square">
            <a:spAutoFit/>
          </a:bodyPr>
          <a:lstStyle/>
          <a:p>
            <a:pPr indent="0" algn="ctr"/>
            <a:r>
              <a:rPr lang="en-US" sz="20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SOFTWARE INTERFACES (TOOLS &amp; TECHNOLOGIES USED)</a:t>
            </a:r>
          </a:p>
          <a:p>
            <a:pPr indent="0" algn="ctr"/>
            <a:endParaRPr lang="en-US" sz="20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ctr"/>
            <a:endParaRPr lang="en-US" sz="120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ctr"/>
            <a:r>
              <a:rPr lang="en-US" sz="120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endPar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The software is developed with all the basic controls and class provided in JAVA and SQL, Windows XP or above installed on the system. Application package must be installed.</a:t>
            </a:r>
          </a:p>
          <a:p>
            <a:pPr indent="0" algn="just"/>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Operating system :</a:t>
            </a: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Windows 10. </a:t>
            </a:r>
          </a:p>
          <a:p>
            <a:pPr indent="0" algn="just"/>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Front End tools :</a:t>
            </a: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PHP as scripting language</a:t>
            </a:r>
          </a:p>
          <a:p>
            <a:pPr indent="0" algn="just"/>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Back End: </a:t>
            </a: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SQL Server</a:t>
            </a:r>
          </a:p>
          <a:p>
            <a:pPr indent="0" algn="just"/>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Client Side: </a:t>
            </a: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HTML,CSS,Bootstrap and Javascript(ES-5).</a:t>
            </a:r>
            <a:endParaRPr lang="en-US" sz="120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r>
              <a:rPr lang="en-US" sz="1200"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a:t>
            </a:r>
          </a:p>
          <a:p>
            <a:pPr indent="0" algn="just"/>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Hyper-Text Markup Language</a:t>
            </a:r>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 : </a:t>
            </a:r>
          </a:p>
          <a:p>
            <a:pPr indent="0" algn="just"/>
            <a:endPar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rPr>
              <a:t>HTML elements forms the building blocks of all websites, allows Image sand objects to be embedded and can to be used to create interactive forms. It provides a means to create structured documents by denoting structural semantics for txt such as heading, paragraphs, lists, links, quotes and so on. It can also embed scripts written in languages such as JavaScript which affect the behavior of HTML web pages. </a:t>
            </a:r>
            <a:endParaRPr lang="en-US" sz="1200" b="1" u="sng">
              <a:solidFill>
                <a:schemeClr val="accent1">
                  <a:lumMod val="95000"/>
                </a:schemeClr>
              </a:solidFill>
              <a:latin typeface="Times New Roman" panose="02020603050405020304" charset="0"/>
              <a:ea typeface="SimSun" panose="02010600030101010101" pitchFamily="2" charset="-122"/>
            </a:endParaRPr>
          </a:p>
          <a:p>
            <a:pPr indent="0" algn="just"/>
            <a:r>
              <a:rPr lang="en-US" sz="1200" b="1" u="sng">
                <a:solidFill>
                  <a:schemeClr val="accent1">
                    <a:lumMod val="95000"/>
                  </a:schemeClr>
                </a:solidFill>
                <a:latin typeface="Times New Roman" panose="02020603050405020304" charset="0"/>
                <a:ea typeface="SimSun" panose="02010600030101010101" pitchFamily="2" charset="-122"/>
              </a:rPr>
              <a:t> </a:t>
            </a:r>
            <a:endParaRPr lang="en-US" sz="1600" b="1">
              <a:solidFill>
                <a:schemeClr val="accent1">
                  <a:lumMod val="95000"/>
                </a:schemeClr>
              </a:solidFill>
              <a:latin typeface="Times New Roman" panose="02020603050405020304" charset="0"/>
              <a:ea typeface="SimSun"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4200" y="69165"/>
            <a:ext cx="7695600" cy="3416400"/>
          </a:xfrm>
        </p:spPr>
        <p:txBody>
          <a:bodyPr/>
          <a:lstStyle/>
          <a:p>
            <a:pPr indent="0" algn="just">
              <a:buNone/>
            </a:pPr>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Cascading Style Sheets</a:t>
            </a:r>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 :</a:t>
            </a:r>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 </a:t>
            </a:r>
          </a:p>
          <a:p>
            <a:pPr indent="0" algn="just">
              <a:buNone/>
            </a:pPr>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endParaRPr>
          </a:p>
          <a:p>
            <a:pPr indent="0" algn="just">
              <a:buNone/>
            </a:pP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CSS is a style sheet language used for describing the look and formatting of a document written in a markup language. While most often used to style web pages and interfaces written in HTML and XHTML, the language can be applied to any kind of XML document, including plain XML, SVG and XUL. CSS is designed basically to enable the separation of document content from document presentation, including elements such as layout,colors and fonts. </a:t>
            </a:r>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endParaRPr>
          </a:p>
          <a:p>
            <a:pPr indent="0" algn="just">
              <a:buNone/>
            </a:pPr>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 </a:t>
            </a:r>
            <a:endPar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indent="0" algn="just">
              <a:buNone/>
            </a:pPr>
            <a:r>
              <a:rPr lang="en-US" sz="1200" b="1" u="sng">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Bootstrap</a:t>
            </a:r>
            <a:r>
              <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 :</a:t>
            </a:r>
          </a:p>
          <a:p>
            <a:pPr indent="0" algn="just">
              <a:buNone/>
            </a:pPr>
            <a:endParaRPr lang="en-US" sz="1200" b="1">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endParaRPr>
          </a:p>
          <a:p>
            <a:pPr indent="0" algn="just">
              <a:buNone/>
            </a:pPr>
            <a:r>
              <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sym typeface="+mn-ea"/>
              </a:rPr>
              <a:t>Bootstrap is a web framework that focuses on simplifying the development of informative web pages (as opposed to web apps). The primary purpose of adding it to a web project is to apply Bootstrap's choices of color, size, font and layout to that project. As such, the primary factor is whether the developers in charge find those choices to their liking. Once added to a project, Bootstrap provides basic style definitions for all HTML elements.</a:t>
            </a:r>
          </a:p>
          <a:p>
            <a:pPr indent="0" algn="just">
              <a:buNone/>
            </a:pPr>
            <a:r>
              <a:rPr lang="en-US" sz="1200" b="1">
                <a:solidFill>
                  <a:schemeClr val="accent1">
                    <a:lumMod val="95000"/>
                  </a:schemeClr>
                </a:solidFill>
                <a:latin typeface="Times New Roman" panose="02020603050405020304" charset="0"/>
                <a:ea typeface="SimSun" panose="02010600030101010101" pitchFamily="2" charset="-122"/>
                <a:sym typeface="+mn-ea"/>
              </a:rPr>
              <a:t> </a:t>
            </a:r>
          </a:p>
          <a:p>
            <a:pPr indent="0" algn="just">
              <a:buNone/>
            </a:pPr>
            <a:r>
              <a:rPr lang="en-US" sz="1200" b="1" u="sng">
                <a:latin typeface="Arial" panose="020B0604020202020204" pitchFamily="34" charset="0"/>
                <a:ea typeface="SimSun" panose="02010600030101010101" pitchFamily="2" charset="-122"/>
                <a:cs typeface="Arial" panose="020B0604020202020204" pitchFamily="34" charset="0"/>
                <a:sym typeface="+mn-ea"/>
              </a:rPr>
              <a:t>PHP (Hypertext Preprocessor)</a:t>
            </a:r>
            <a:r>
              <a:rPr lang="en-US" sz="1200" b="1">
                <a:latin typeface="Arial" panose="020B0604020202020204" pitchFamily="34" charset="0"/>
                <a:ea typeface="SimSun" panose="02010600030101010101" pitchFamily="2" charset="-122"/>
                <a:cs typeface="Arial" panose="020B0604020202020204" pitchFamily="34" charset="0"/>
                <a:sym typeface="+mn-ea"/>
              </a:rPr>
              <a:t> :</a:t>
            </a:r>
          </a:p>
          <a:p>
            <a:pPr indent="0" algn="just">
              <a:buNone/>
            </a:pPr>
            <a:endParaRPr lang="en-US" sz="1200" b="1">
              <a:latin typeface="Arial" panose="020B0604020202020204" pitchFamily="34" charset="0"/>
              <a:ea typeface="SimSun" panose="02010600030101010101" pitchFamily="2" charset="-122"/>
              <a:cs typeface="Arial" panose="020B0604020202020204" pitchFamily="34" charset="0"/>
              <a:sym typeface="+mn-ea"/>
            </a:endParaRPr>
          </a:p>
          <a:p>
            <a:pPr indent="0" algn="just">
              <a:buNone/>
            </a:pPr>
            <a:r>
              <a:rPr lang="en-US" sz="1200">
                <a:latin typeface="Arial" panose="020B0604020202020204" pitchFamily="34" charset="0"/>
                <a:ea typeface="SimSun" panose="02010600030101010101" pitchFamily="2" charset="-122"/>
                <a:cs typeface="Arial" panose="020B0604020202020204" pitchFamily="34" charset="0"/>
                <a:sym typeface="+mn-ea"/>
              </a:rPr>
              <a:t>PHP is a popular general-purpose scripting language that is especially suited to web development. PHP code is usually processed on a web server by a PHP interpreter implemented as a module, a daemon or as a Common Gateway Interface (CGI) executable. On a web server, the result of the interpreted and executed PHP code – which may be any type of data, such as generated HTML or binary image data – would form the whole or part of a HTTP response.</a:t>
            </a:r>
            <a:endParaRPr lang="en-US" sz="1200">
              <a:solidFill>
                <a:schemeClr val="accent1">
                  <a:lumMod val="95000"/>
                </a:schemeClr>
              </a:solidFill>
              <a:latin typeface="Arial" panose="020B0604020202020204" pitchFamily="34" charset="0"/>
              <a:ea typeface="SimSun" panose="02010600030101010101" pitchFamily="2" charset="-122"/>
              <a:cs typeface="Arial" panose="020B0604020202020204" pitchFamily="34" charset="0"/>
            </a:endParaRPr>
          </a:p>
          <a:p>
            <a:pPr marL="152400" indent="0" algn="just">
              <a:buNone/>
            </a:pPr>
            <a:endParaRPr lang="en-US" sz="120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773095" y="311735"/>
            <a:ext cx="7695600" cy="3416400"/>
          </a:xfrm>
        </p:spPr>
        <p:txBody>
          <a:bodyPr/>
          <a:lstStyle/>
          <a:p>
            <a:pPr marL="152400" indent="0" algn="just">
              <a:buNone/>
            </a:pPr>
            <a:r>
              <a:rPr lang="en-US" b="1" u="sng">
                <a:latin typeface="Arial" panose="020B0604020202020204" pitchFamily="34" charset="0"/>
                <a:ea typeface="SimSun" panose="02010600030101010101" pitchFamily="2" charset="-122"/>
                <a:cs typeface="Arial" panose="020B0604020202020204" pitchFamily="34" charset="0"/>
                <a:sym typeface="+mn-ea"/>
              </a:rPr>
              <a:t>SQL (Structured Query Language)</a:t>
            </a:r>
            <a:r>
              <a:rPr lang="en-US" b="1">
                <a:latin typeface="Arial" panose="020B0604020202020204" pitchFamily="34" charset="0"/>
                <a:ea typeface="SimSun" panose="02010600030101010101" pitchFamily="2" charset="-122"/>
                <a:cs typeface="Arial" panose="020B0604020202020204" pitchFamily="34" charset="0"/>
                <a:sym typeface="+mn-ea"/>
              </a:rPr>
              <a:t>  :</a:t>
            </a:r>
          </a:p>
          <a:p>
            <a:pPr marL="152400" indent="0" algn="just">
              <a:buNone/>
            </a:pPr>
            <a:endParaRPr lang="en-US" b="1">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a:latin typeface="Arial" panose="020B0604020202020204" pitchFamily="34" charset="0"/>
                <a:ea typeface="SimSun" panose="02010600030101010101" pitchFamily="2" charset="-122"/>
                <a:cs typeface="Arial" panose="020B0604020202020204" pitchFamily="34" charset="0"/>
                <a:sym typeface="+mn-ea"/>
              </a:rPr>
              <a:t>To work with data in a database, you must use a set of commands and statements (language) defined by the DBMS software. There are several different languages that can be used with relational databases; the most common is SQL.</a:t>
            </a:r>
            <a:endParaRPr lang="en-US" b="1">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b="1">
                <a:latin typeface="Arial" panose="020B0604020202020204" pitchFamily="34" charset="0"/>
                <a:ea typeface="SimSun" panose="02010600030101010101" pitchFamily="2" charset="-122"/>
                <a:cs typeface="Arial" panose="020B0604020202020204" pitchFamily="34" charset="0"/>
                <a:sym typeface="+mn-ea"/>
              </a:rPr>
              <a:t> </a:t>
            </a:r>
          </a:p>
          <a:p>
            <a:pPr marL="152400" indent="0" algn="just">
              <a:buNone/>
            </a:pPr>
            <a:r>
              <a:rPr lang="en-US" b="1">
                <a:latin typeface="Arial" panose="020B0604020202020204" pitchFamily="34" charset="0"/>
                <a:ea typeface="SimSun" panose="02010600030101010101" pitchFamily="2" charset="-122"/>
                <a:cs typeface="Arial" panose="020B0604020202020204" pitchFamily="34" charset="0"/>
                <a:sym typeface="+mn-ea"/>
              </a:rPr>
              <a:t> </a:t>
            </a:r>
            <a:endParaRPr lang="en-US" b="1" u="sng">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b="1" u="sng">
                <a:latin typeface="Arial" panose="020B0604020202020204" pitchFamily="34" charset="0"/>
                <a:ea typeface="SimSun" panose="02010600030101010101" pitchFamily="2" charset="-122"/>
                <a:cs typeface="Arial" panose="020B0604020202020204" pitchFamily="34" charset="0"/>
                <a:sym typeface="+mn-ea"/>
              </a:rPr>
              <a:t>Javascript</a:t>
            </a:r>
            <a:r>
              <a:rPr lang="en-US" b="1">
                <a:latin typeface="Arial" panose="020B0604020202020204" pitchFamily="34" charset="0"/>
                <a:ea typeface="SimSun" panose="02010600030101010101" pitchFamily="2" charset="-122"/>
                <a:cs typeface="Arial" panose="020B0604020202020204" pitchFamily="34" charset="0"/>
                <a:sym typeface="+mn-ea"/>
              </a:rPr>
              <a:t> :</a:t>
            </a:r>
          </a:p>
          <a:p>
            <a:pPr marL="152400" indent="0" algn="just">
              <a:buNone/>
            </a:pPr>
            <a:endParaRPr lang="en-US" b="1">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a:latin typeface="Arial" panose="020B0604020202020204" pitchFamily="34" charset="0"/>
                <a:ea typeface="SimSun" panose="02010600030101010101" pitchFamily="2" charset="-122"/>
                <a:cs typeface="Arial" panose="020B0604020202020204" pitchFamily="34" charset="0"/>
                <a:sym typeface="+mn-ea"/>
              </a:rPr>
              <a:t>JavaScript, often abbreviated as JS, is a programming language that conforms to the ECMAScript specification. JavaScript is high-level, often just-in-time compiled, and multi-paradigm. It has curly-bracket syntax, dynamic typing, prototype-based object-orientation, and first-class functions.It is used to make the page dynamic</a:t>
            </a:r>
            <a:endParaRPr lang="en-US" b="1">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b="1">
                <a:latin typeface="Arial" panose="020B0604020202020204" pitchFamily="34" charset="0"/>
                <a:ea typeface="SimSun" panose="02010600030101010101" pitchFamily="2" charset="-122"/>
                <a:cs typeface="Arial" panose="020B0604020202020204" pitchFamily="34" charset="0"/>
                <a:sym typeface="+mn-ea"/>
              </a:rPr>
              <a:t> </a:t>
            </a:r>
          </a:p>
          <a:p>
            <a:pPr marL="152400" indent="0" algn="just">
              <a:buNone/>
            </a:pPr>
            <a:r>
              <a:rPr lang="en-US" b="1">
                <a:latin typeface="Arial" panose="020B0604020202020204" pitchFamily="34" charset="0"/>
                <a:ea typeface="SimSun" panose="02010600030101010101" pitchFamily="2" charset="-122"/>
                <a:cs typeface="Arial" panose="020B0604020202020204" pitchFamily="34" charset="0"/>
                <a:sym typeface="+mn-ea"/>
              </a:rPr>
              <a:t> </a:t>
            </a:r>
            <a:endParaRPr lang="en-US" b="1" u="sng">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b="1" u="sng">
                <a:latin typeface="Arial" panose="020B0604020202020204" pitchFamily="34" charset="0"/>
                <a:ea typeface="SimSun" panose="02010600030101010101" pitchFamily="2" charset="-122"/>
                <a:cs typeface="Arial" panose="020B0604020202020204" pitchFamily="34" charset="0"/>
                <a:sym typeface="+mn-ea"/>
              </a:rPr>
              <a:t>XAMPP Server</a:t>
            </a:r>
            <a:r>
              <a:rPr lang="en-US" b="1">
                <a:latin typeface="Arial" panose="020B0604020202020204" pitchFamily="34" charset="0"/>
                <a:ea typeface="SimSun" panose="02010600030101010101" pitchFamily="2" charset="-122"/>
                <a:cs typeface="Arial" panose="020B0604020202020204" pitchFamily="34" charset="0"/>
                <a:sym typeface="+mn-ea"/>
              </a:rPr>
              <a:t> :</a:t>
            </a:r>
          </a:p>
          <a:p>
            <a:pPr marL="152400" indent="0" algn="just">
              <a:buNone/>
            </a:pPr>
            <a:endParaRPr lang="en-US" b="1">
              <a:latin typeface="Arial" panose="020B0604020202020204" pitchFamily="34" charset="0"/>
              <a:ea typeface="SimSun" panose="02010600030101010101" pitchFamily="2" charset="-122"/>
              <a:cs typeface="Arial" panose="020B0604020202020204" pitchFamily="34" charset="0"/>
              <a:sym typeface="+mn-ea"/>
            </a:endParaRPr>
          </a:p>
          <a:p>
            <a:pPr marL="152400" indent="0" algn="just">
              <a:buNone/>
            </a:pPr>
            <a:r>
              <a:rPr lang="en-US">
                <a:latin typeface="Arial" panose="020B0604020202020204" pitchFamily="34" charset="0"/>
                <a:ea typeface="SimSun" panose="02010600030101010101" pitchFamily="2" charset="-122"/>
                <a:cs typeface="Arial" panose="020B0604020202020204" pitchFamily="34" charset="0"/>
                <a:sym typeface="+mn-ea"/>
              </a:rPr>
              <a:t>XAMPP is a free and open-source cross-platform web server solution stack package developed by Apache Friends, consisting mainly of the Apache HTTP Server, MariaDB database, and interpreters for scripts written in the PHP and Perl programming languages.</a:t>
            </a:r>
            <a:endParaRPr lang="en-US">
              <a:latin typeface="Arial" panose="020B0604020202020204" pitchFamily="34" charset="0"/>
              <a:ea typeface="SimSun" panose="02010600030101010101" pitchFamily="2" charset="-122"/>
              <a:cs typeface="Arial" panose="020B0604020202020204" pitchFamily="34" charset="0"/>
            </a:endParaRPr>
          </a:p>
          <a:p>
            <a:pPr marL="152400" indent="0" algn="just">
              <a:buNone/>
            </a:pPr>
            <a:endParaRPr lang="en-US">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Civil Services Prep Academy by Slidesgo">
  <a:themeElements>
    <a:clrScheme name="Simple Light">
      <a:dk1>
        <a:srgbClr val="000000"/>
      </a:dk1>
      <a:lt1>
        <a:srgbClr val="012539"/>
      </a:lt1>
      <a:dk2>
        <a:srgbClr val="0F6768"/>
      </a:dk2>
      <a:lt2>
        <a:srgbClr val="2BD2B8"/>
      </a:lt2>
      <a:accent1>
        <a:srgbClr val="FFFFFF"/>
      </a:accent1>
      <a:accent2>
        <a:srgbClr val="000000"/>
      </a:accent2>
      <a:accent3>
        <a:srgbClr val="012539"/>
      </a:accent3>
      <a:accent4>
        <a:srgbClr val="0F6768"/>
      </a:accent4>
      <a:accent5>
        <a:srgbClr val="2BD2B8"/>
      </a:accent5>
      <a:accent6>
        <a:srgbClr val="0F676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2399</Words>
  <Application>Microsoft Office PowerPoint</Application>
  <PresentationFormat>On-screen Show (16:9)</PresentationFormat>
  <Paragraphs>337</Paragraphs>
  <Slides>29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Wingdings</vt:lpstr>
      <vt:lpstr>Overpass ExtraLight</vt:lpstr>
      <vt:lpstr>Fira Sans Extra Condensed Medium</vt:lpstr>
      <vt:lpstr>Overpass</vt:lpstr>
      <vt:lpstr>Lexend Deca</vt:lpstr>
      <vt:lpstr>Roboto Condensed Light</vt:lpstr>
      <vt:lpstr>Times New Roman</vt:lpstr>
      <vt:lpstr>Microsoft YaHei</vt:lpstr>
      <vt:lpstr>Overpass Light</vt:lpstr>
      <vt:lpstr>Calibri</vt:lpstr>
      <vt:lpstr>Kirang Haerang</vt:lpstr>
      <vt:lpstr>Arial</vt:lpstr>
      <vt:lpstr>Rajdhani</vt:lpstr>
      <vt:lpstr>Civil Services Prep Academy by Slidesgo</vt:lpstr>
      <vt:lpstr>PowerPoint Presentation</vt:lpstr>
      <vt:lpstr>PowerPoint Presentation</vt:lpstr>
      <vt:lpstr>   Abstract</vt:lpstr>
      <vt:lpstr>Literature Survey</vt:lpstr>
      <vt:lpstr>SOFTWARE REQUIREMENT SPECIFICATION  FUNCTIONAL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for Dark Mode Android App</vt:lpstr>
      <vt:lpstr>PowerPoint Presentation</vt:lpstr>
      <vt:lpstr>PowerPoint Presentation</vt:lpstr>
      <vt:lpstr>PowerPoint Presentation</vt:lpstr>
      <vt:lpstr>PowerPoint Presentation</vt:lpstr>
      <vt:lpstr>PowerPoint Presentation</vt:lpstr>
      <vt:lpstr>Upcoming Events</vt:lpstr>
      <vt:lpstr>Chatbot</vt:lpstr>
      <vt:lpstr>Contact Us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Kalinga Institute of Industrial Technology (KIIT) - DU</dc:title>
  <dc:creator/>
  <cp:lastModifiedBy>Dattatraya Deb</cp:lastModifiedBy>
  <cp:revision>31</cp:revision>
  <dcterms:created xsi:type="dcterms:W3CDTF">2020-11-15T20:10:00Z</dcterms:created>
  <dcterms:modified xsi:type="dcterms:W3CDTF">2021-04-24T05:00:26Z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